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Lst>
  <p:notesMasterIdLst>
    <p:notesMasterId r:id="rId64"/>
  </p:notesMasterIdLst>
  <p:sldIdLst>
    <p:sldId id="256" r:id="rId9"/>
    <p:sldId id="259" r:id="rId10"/>
    <p:sldId id="260" r:id="rId11"/>
    <p:sldId id="261" r:id="rId12"/>
    <p:sldId id="263" r:id="rId13"/>
    <p:sldId id="262" r:id="rId14"/>
    <p:sldId id="264" r:id="rId15"/>
    <p:sldId id="265" r:id="rId16"/>
    <p:sldId id="266" r:id="rId17"/>
    <p:sldId id="267" r:id="rId18"/>
    <p:sldId id="268" r:id="rId19"/>
    <p:sldId id="269" r:id="rId20"/>
    <p:sldId id="270" r:id="rId21"/>
    <p:sldId id="271" r:id="rId22"/>
    <p:sldId id="278" r:id="rId23"/>
    <p:sldId id="279" r:id="rId24"/>
    <p:sldId id="280" r:id="rId25"/>
    <p:sldId id="281" r:id="rId26"/>
    <p:sldId id="282" r:id="rId27"/>
    <p:sldId id="283" r:id="rId28"/>
    <p:sldId id="287" r:id="rId29"/>
    <p:sldId id="302" r:id="rId30"/>
    <p:sldId id="314" r:id="rId31"/>
    <p:sldId id="273" r:id="rId32"/>
    <p:sldId id="274" r:id="rId33"/>
    <p:sldId id="275" r:id="rId34"/>
    <p:sldId id="276" r:id="rId35"/>
    <p:sldId id="315" r:id="rId36"/>
    <p:sldId id="316" r:id="rId37"/>
    <p:sldId id="288" r:id="rId38"/>
    <p:sldId id="309" r:id="rId39"/>
    <p:sldId id="310" r:id="rId40"/>
    <p:sldId id="311" r:id="rId41"/>
    <p:sldId id="296" r:id="rId42"/>
    <p:sldId id="295" r:id="rId43"/>
    <p:sldId id="292" r:id="rId44"/>
    <p:sldId id="293" r:id="rId45"/>
    <p:sldId id="308" r:id="rId46"/>
    <p:sldId id="289" r:id="rId47"/>
    <p:sldId id="317" r:id="rId48"/>
    <p:sldId id="306" r:id="rId49"/>
    <p:sldId id="312" r:id="rId50"/>
    <p:sldId id="284" r:id="rId51"/>
    <p:sldId id="307" r:id="rId52"/>
    <p:sldId id="313" r:id="rId53"/>
    <p:sldId id="285" r:id="rId54"/>
    <p:sldId id="298" r:id="rId55"/>
    <p:sldId id="318" r:id="rId56"/>
    <p:sldId id="319" r:id="rId57"/>
    <p:sldId id="320" r:id="rId58"/>
    <p:sldId id="290" r:id="rId59"/>
    <p:sldId id="305" r:id="rId60"/>
    <p:sldId id="300" r:id="rId61"/>
    <p:sldId id="301" r:id="rId62"/>
    <p:sldId id="299" r:id="rId6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421"/>
    <a:srgbClr val="362F2B"/>
    <a:srgbClr val="370D21"/>
    <a:srgbClr val="62002F"/>
    <a:srgbClr val="A6004E"/>
    <a:srgbClr val="3C3430"/>
    <a:srgbClr val="67574E"/>
    <a:srgbClr val="590101"/>
    <a:srgbClr val="9CAE2B"/>
    <a:srgbClr val="46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0522" autoAdjust="0"/>
  </p:normalViewPr>
  <p:slideViewPr>
    <p:cSldViewPr snapToGrid="0" snapToObjects="1">
      <p:cViewPr>
        <p:scale>
          <a:sx n="90" d="100"/>
          <a:sy n="90" d="100"/>
        </p:scale>
        <p:origin x="-984" y="-804"/>
      </p:cViewPr>
      <p:guideLst>
        <p:guide orient="horz" pos="1620"/>
        <p:guide pos="2880"/>
      </p:guideLst>
    </p:cSldViewPr>
  </p:slideViewPr>
  <p:outlineViewPr>
    <p:cViewPr>
      <p:scale>
        <a:sx n="33" d="100"/>
        <a:sy n="33" d="100"/>
      </p:scale>
      <p:origin x="0" y="1902"/>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theme" Target="theme/theme1.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s>
</file>

<file path=ppt/_rels/viewProps.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slide" Target="slides/slide4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3"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41945B26-E64B-4346-9472-3F07095D970D}" type="presOf" srcId="{F22AECEB-5D65-BB48-8647-4DAD8DAA0FE8}" destId="{9D79A709-6831-D44A-8DFA-38FD16177D26}" srcOrd="1" destOrd="0" presId="urn:microsoft.com/office/officeart/2005/8/layout/process5"/>
    <dgm:cxn modelId="{68DECAEC-DD2B-4ECF-8CA7-64C9F491DC29}" type="presOf" srcId="{7D7C41EE-E559-8748-9427-78CF6518DBE5}" destId="{022A2999-D638-0A4B-982E-BF8A530B30CF}" srcOrd="1" destOrd="0" presId="urn:microsoft.com/office/officeart/2005/8/layout/process5"/>
    <dgm:cxn modelId="{D81CF169-BEBB-4DCC-A7E6-D9BAF48855CF}" type="presOf" srcId="{BC3C01A6-6C3C-BF46-A2BF-E48E3A66D030}" destId="{990F2D80-0E60-E24E-B641-BE354289FB75}" srcOrd="0" destOrd="0" presId="urn:microsoft.com/office/officeart/2005/8/layout/process5"/>
    <dgm:cxn modelId="{4BBF2B31-A0A8-4047-8F41-CBE7C788DD45}" type="presOf" srcId="{91C34686-8946-0445-A1C5-AEB65B784CDB}" destId="{8D6D99CD-24C8-F84E-970C-F95EDE6EE3A2}" srcOrd="0" destOrd="0" presId="urn:microsoft.com/office/officeart/2005/8/layout/process5"/>
    <dgm:cxn modelId="{082C89C1-7F76-47E9-AF5F-3896FCCF095E}" type="presOf" srcId="{40DA075A-7DCC-2B40-A337-ABCE1DE6291B}" destId="{A82BA349-07A8-D14F-BC5E-11463F6DEEAE}" srcOrd="1"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29756E04-71D3-4DCA-81FE-299EE55B20BB}" type="presOf" srcId="{CD3538AA-AE8B-E540-B9A5-EA04D147FE5F}" destId="{6FD0C10C-FCCF-0A42-81E7-CFA45574AAF7}" srcOrd="0" destOrd="0" presId="urn:microsoft.com/office/officeart/2005/8/layout/process5"/>
    <dgm:cxn modelId="{B3CF5E10-8DA9-2742-84C7-87365643FC3B}" srcId="{1D948BAE-1944-0546-9F22-5B825D938C89}" destId="{91C34686-8946-0445-A1C5-AEB65B784CDB}" srcOrd="2" destOrd="0" parTransId="{CABF1445-50A6-A24E-837A-5D80D1F55B30}" sibTransId="{5FD6DB60-9FE0-4846-BF39-80D18498BE02}"/>
    <dgm:cxn modelId="{C59AD4EC-4F09-4B3E-A187-883A2C30D65D}" type="presOf" srcId="{C128DC7C-E194-054D-832C-1E1532C2B5F3}" destId="{EA2F2FA7-84DC-9340-A301-DCD737836904}" srcOrd="1" destOrd="0" presId="urn:microsoft.com/office/officeart/2005/8/layout/process5"/>
    <dgm:cxn modelId="{C409E58C-64E7-4CE0-A2D6-0A7DBD93BDD1}" type="presOf" srcId="{7D7C41EE-E559-8748-9427-78CF6518DBE5}" destId="{A7332DED-CDAF-A64F-B7D7-6D30A23E5258}" srcOrd="0" destOrd="0" presId="urn:microsoft.com/office/officeart/2005/8/layout/process5"/>
    <dgm:cxn modelId="{9522F2AE-53E8-4032-B349-4C91D9820BB2}" type="presOf" srcId="{F22AECEB-5D65-BB48-8647-4DAD8DAA0FE8}" destId="{3819E8F2-D819-4648-B9E2-CE41335A0FBB}" srcOrd="0" destOrd="0" presId="urn:microsoft.com/office/officeart/2005/8/layout/process5"/>
    <dgm:cxn modelId="{14B0BC27-58F6-CC4E-8F55-1F462C2F898A}" srcId="{1D948BAE-1944-0546-9F22-5B825D938C89}" destId="{9C8F51DA-914C-D048-85D8-73B9217A7228}" srcOrd="7" destOrd="0" parTransId="{DE1DA4EA-AFF3-E047-8D7D-DC012441DEFF}" sibTransId="{FA1A2F5B-283A-B949-BC23-42B47C7F3400}"/>
    <dgm:cxn modelId="{A1E45E50-4B7C-8E43-BE1A-A55BD911ACE7}" srcId="{1D948BAE-1944-0546-9F22-5B825D938C89}" destId="{982379B3-E02E-4C40-90E3-E8BBB9F28CDB}" srcOrd="3" destOrd="0" parTransId="{685DFE29-E2F2-0547-9996-C411B5EC5096}" sibTransId="{7D7C41EE-E559-8748-9427-78CF6518DBE5}"/>
    <dgm:cxn modelId="{C6E1AD5B-51F4-4FED-85CD-02F22F4132F9}" type="presOf" srcId="{06610626-A81E-5A48-85C4-A1743EA58662}" destId="{EEE42CDD-3B08-2143-8FEC-E0465966236F}" srcOrd="1" destOrd="0" presId="urn:microsoft.com/office/officeart/2005/8/layout/process5"/>
    <dgm:cxn modelId="{2000883B-1CAF-47A7-B9BD-1D02AD482FC0}" type="presOf" srcId="{5FD6DB60-9FE0-4846-BF39-80D18498BE02}" destId="{63A47E3E-6141-9740-8033-67605AF80119}" srcOrd="0" destOrd="0" presId="urn:microsoft.com/office/officeart/2005/8/layout/process5"/>
    <dgm:cxn modelId="{DB35E1D0-44A2-4CEF-A71D-F6FD25E2521C}" type="presOf" srcId="{18157D78-AFE7-3A45-B841-A795078FA300}" destId="{2666E6B7-0B37-2C45-8FF4-265BFC3538F2}" srcOrd="0" destOrd="0" presId="urn:microsoft.com/office/officeart/2005/8/layout/process5"/>
    <dgm:cxn modelId="{87E4943D-8DEF-4BEA-9F76-4F77856F5C95}" type="presOf" srcId="{C128DC7C-E194-054D-832C-1E1532C2B5F3}" destId="{11961662-59F4-D74A-9389-97F9E940F8BB}" srcOrd="0" destOrd="0" presId="urn:microsoft.com/office/officeart/2005/8/layout/process5"/>
    <dgm:cxn modelId="{D61A6019-77D7-4700-BE89-3A87AFEFC001}" type="presOf" srcId="{9C8F51DA-914C-D048-85D8-73B9217A7228}" destId="{4E4DB2F7-91E2-D44E-8AF1-10CB805FBAE7}" srcOrd="0"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2115D910-E444-C442-B274-7C4AFA87EE62}" srcId="{1D948BAE-1944-0546-9F22-5B825D938C89}" destId="{CD3538AA-AE8B-E540-B9A5-EA04D147FE5F}" srcOrd="1" destOrd="0" parTransId="{5B8B7F80-56FE-7F4E-BC1C-E8C380C18395}" sibTransId="{40DA075A-7DCC-2B40-A337-ABCE1DE6291B}"/>
    <dgm:cxn modelId="{AE8D55CF-5132-48EA-998F-CE2C87DE2E44}" type="presOf" srcId="{982379B3-E02E-4C40-90E3-E8BBB9F28CDB}" destId="{DA16750D-2F65-1344-91F3-13434F8D5D4F}" srcOrd="0" destOrd="0" presId="urn:microsoft.com/office/officeart/2005/8/layout/process5"/>
    <dgm:cxn modelId="{220AEDC9-B8C3-4EEB-8636-FCD343B17886}" type="presOf" srcId="{1D948BAE-1944-0546-9F22-5B825D938C89}" destId="{499F77D2-64EE-F647-B730-2BE3CA015068}" srcOrd="0"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14A88031-DECB-4A59-B47D-9383614084DB}" type="presOf" srcId="{2D7643DE-77E2-E343-8214-7F501F8E3532}" destId="{583DA5E7-EC87-914A-A9EB-06C3429734B4}" srcOrd="1" destOrd="0" presId="urn:microsoft.com/office/officeart/2005/8/layout/process5"/>
    <dgm:cxn modelId="{D7D84818-501B-41A3-80D4-B55DB510F172}" type="presOf" srcId="{7742A47B-888A-0244-97D0-364D40F1F2E6}" destId="{AA772DB8-2C6B-4141-A5A2-325DB6EC6218}" srcOrd="0" destOrd="0" presId="urn:microsoft.com/office/officeart/2005/8/layout/process5"/>
    <dgm:cxn modelId="{3C156CAD-DD55-42B5-96EF-C882EF3AE0BF}" type="presOf" srcId="{40DA075A-7DCC-2B40-A337-ABCE1DE6291B}" destId="{AE4D53D9-1488-B94D-A0A6-503804082E76}" srcOrd="0" destOrd="0" presId="urn:microsoft.com/office/officeart/2005/8/layout/process5"/>
    <dgm:cxn modelId="{23E7242B-3266-47E5-9291-A00D1D5F1F90}" type="presOf" srcId="{951F42F3-1126-BB44-B34D-465630A8D6AC}" destId="{2F680CB3-02E3-2E44-83C6-7986278F4C02}" srcOrd="0" destOrd="0" presId="urn:microsoft.com/office/officeart/2005/8/layout/process5"/>
    <dgm:cxn modelId="{61482DE5-6838-4CD6-A6EA-9FDBC17FFFB2}" type="presOf" srcId="{06610626-A81E-5A48-85C4-A1743EA58662}" destId="{D604E7BB-CA63-2344-8FCA-F9288BE132FE}"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CEF5EBD2-A888-4901-8F5B-C9157E359B6B}" type="presOf" srcId="{5FD6DB60-9FE0-4846-BF39-80D18498BE02}" destId="{AB3026D8-BA11-2B46-9447-AC24AF960939}" srcOrd="1" destOrd="0" presId="urn:microsoft.com/office/officeart/2005/8/layout/process5"/>
    <dgm:cxn modelId="{C7248793-F22D-4D72-BE0F-B1BBACFBB44B}" type="presOf" srcId="{2D7643DE-77E2-E343-8214-7F501F8E3532}" destId="{07B818F3-1656-D048-A3A8-D8C5AEB3B08E}" srcOrd="0" destOrd="0" presId="urn:microsoft.com/office/officeart/2005/8/layout/process5"/>
    <dgm:cxn modelId="{0135C7FE-56E4-4EB4-A956-B267691BA115}" type="presParOf" srcId="{499F77D2-64EE-F647-B730-2BE3CA015068}" destId="{AA772DB8-2C6B-4141-A5A2-325DB6EC6218}" srcOrd="0" destOrd="0" presId="urn:microsoft.com/office/officeart/2005/8/layout/process5"/>
    <dgm:cxn modelId="{2C7ACF0B-ADBB-4DDB-8201-B1F66B51DF72}" type="presParOf" srcId="{499F77D2-64EE-F647-B730-2BE3CA015068}" destId="{3819E8F2-D819-4648-B9E2-CE41335A0FBB}" srcOrd="1" destOrd="0" presId="urn:microsoft.com/office/officeart/2005/8/layout/process5"/>
    <dgm:cxn modelId="{69C3182E-0853-4565-9664-C97BE6763FE3}" type="presParOf" srcId="{3819E8F2-D819-4648-B9E2-CE41335A0FBB}" destId="{9D79A709-6831-D44A-8DFA-38FD16177D26}" srcOrd="0" destOrd="0" presId="urn:microsoft.com/office/officeart/2005/8/layout/process5"/>
    <dgm:cxn modelId="{0F4564C5-ADB3-4774-9B8E-3AF082C17484}" type="presParOf" srcId="{499F77D2-64EE-F647-B730-2BE3CA015068}" destId="{6FD0C10C-FCCF-0A42-81E7-CFA45574AAF7}" srcOrd="2" destOrd="0" presId="urn:microsoft.com/office/officeart/2005/8/layout/process5"/>
    <dgm:cxn modelId="{11ADE3F5-7E69-434E-BC84-E844841C9B84}" type="presParOf" srcId="{499F77D2-64EE-F647-B730-2BE3CA015068}" destId="{AE4D53D9-1488-B94D-A0A6-503804082E76}" srcOrd="3" destOrd="0" presId="urn:microsoft.com/office/officeart/2005/8/layout/process5"/>
    <dgm:cxn modelId="{62AA3FF6-0EC8-4D12-AF26-B43129D6A6E2}" type="presParOf" srcId="{AE4D53D9-1488-B94D-A0A6-503804082E76}" destId="{A82BA349-07A8-D14F-BC5E-11463F6DEEAE}" srcOrd="0" destOrd="0" presId="urn:microsoft.com/office/officeart/2005/8/layout/process5"/>
    <dgm:cxn modelId="{7C7A12CF-A01B-49B4-BCC2-0C333D15BA03}" type="presParOf" srcId="{499F77D2-64EE-F647-B730-2BE3CA015068}" destId="{8D6D99CD-24C8-F84E-970C-F95EDE6EE3A2}" srcOrd="4" destOrd="0" presId="urn:microsoft.com/office/officeart/2005/8/layout/process5"/>
    <dgm:cxn modelId="{46AE5AE7-AD21-4870-AFAE-AB1ED974CCDB}" type="presParOf" srcId="{499F77D2-64EE-F647-B730-2BE3CA015068}" destId="{63A47E3E-6141-9740-8033-67605AF80119}" srcOrd="5" destOrd="0" presId="urn:microsoft.com/office/officeart/2005/8/layout/process5"/>
    <dgm:cxn modelId="{548C8A91-0790-4021-B84F-C7A07A229722}" type="presParOf" srcId="{63A47E3E-6141-9740-8033-67605AF80119}" destId="{AB3026D8-BA11-2B46-9447-AC24AF960939}" srcOrd="0" destOrd="0" presId="urn:microsoft.com/office/officeart/2005/8/layout/process5"/>
    <dgm:cxn modelId="{5FB25203-7169-4A13-B63C-0FAB440152FA}" type="presParOf" srcId="{499F77D2-64EE-F647-B730-2BE3CA015068}" destId="{DA16750D-2F65-1344-91F3-13434F8D5D4F}" srcOrd="6" destOrd="0" presId="urn:microsoft.com/office/officeart/2005/8/layout/process5"/>
    <dgm:cxn modelId="{3041286B-1833-4CEA-BB32-4A4E1D99B91F}" type="presParOf" srcId="{499F77D2-64EE-F647-B730-2BE3CA015068}" destId="{A7332DED-CDAF-A64F-B7D7-6D30A23E5258}" srcOrd="7" destOrd="0" presId="urn:microsoft.com/office/officeart/2005/8/layout/process5"/>
    <dgm:cxn modelId="{8F175761-67FF-406F-B1C1-39953814B59D}" type="presParOf" srcId="{A7332DED-CDAF-A64F-B7D7-6D30A23E5258}" destId="{022A2999-D638-0A4B-982E-BF8A530B30CF}" srcOrd="0" destOrd="0" presId="urn:microsoft.com/office/officeart/2005/8/layout/process5"/>
    <dgm:cxn modelId="{EA072A27-BB5F-4A77-81AC-DC59AD3D235B}" type="presParOf" srcId="{499F77D2-64EE-F647-B730-2BE3CA015068}" destId="{2F680CB3-02E3-2E44-83C6-7986278F4C02}" srcOrd="8" destOrd="0" presId="urn:microsoft.com/office/officeart/2005/8/layout/process5"/>
    <dgm:cxn modelId="{B59736E2-E893-4CB1-951E-AA0B9138A716}" type="presParOf" srcId="{499F77D2-64EE-F647-B730-2BE3CA015068}" destId="{11961662-59F4-D74A-9389-97F9E940F8BB}" srcOrd="9" destOrd="0" presId="urn:microsoft.com/office/officeart/2005/8/layout/process5"/>
    <dgm:cxn modelId="{163D3222-5FC0-4108-A96B-3416193E1387}" type="presParOf" srcId="{11961662-59F4-D74A-9389-97F9E940F8BB}" destId="{EA2F2FA7-84DC-9340-A301-DCD737836904}" srcOrd="0" destOrd="0" presId="urn:microsoft.com/office/officeart/2005/8/layout/process5"/>
    <dgm:cxn modelId="{B5E9DF2F-1100-41F8-AA83-422944C4C798}" type="presParOf" srcId="{499F77D2-64EE-F647-B730-2BE3CA015068}" destId="{990F2D80-0E60-E24E-B641-BE354289FB75}" srcOrd="10" destOrd="0" presId="urn:microsoft.com/office/officeart/2005/8/layout/process5"/>
    <dgm:cxn modelId="{ACCD546F-DDC5-4200-A76B-982CD8155D0F}" type="presParOf" srcId="{499F77D2-64EE-F647-B730-2BE3CA015068}" destId="{D604E7BB-CA63-2344-8FCA-F9288BE132FE}" srcOrd="11" destOrd="0" presId="urn:microsoft.com/office/officeart/2005/8/layout/process5"/>
    <dgm:cxn modelId="{F2FE4878-0426-4153-B6F6-49FBF175C557}" type="presParOf" srcId="{D604E7BB-CA63-2344-8FCA-F9288BE132FE}" destId="{EEE42CDD-3B08-2143-8FEC-E0465966236F}" srcOrd="0" destOrd="0" presId="urn:microsoft.com/office/officeart/2005/8/layout/process5"/>
    <dgm:cxn modelId="{962324F7-B7AC-4FC6-896C-F99053E059A9}" type="presParOf" srcId="{499F77D2-64EE-F647-B730-2BE3CA015068}" destId="{2666E6B7-0B37-2C45-8FF4-265BFC3538F2}" srcOrd="12" destOrd="0" presId="urn:microsoft.com/office/officeart/2005/8/layout/process5"/>
    <dgm:cxn modelId="{BF4AAA17-9F40-4E55-8036-8288DB0A46B7}" type="presParOf" srcId="{499F77D2-64EE-F647-B730-2BE3CA015068}" destId="{07B818F3-1656-D048-A3A8-D8C5AEB3B08E}" srcOrd="13" destOrd="0" presId="urn:microsoft.com/office/officeart/2005/8/layout/process5"/>
    <dgm:cxn modelId="{3222BF91-D469-40D1-B303-C311A79B6969}" type="presParOf" srcId="{07B818F3-1656-D048-A3A8-D8C5AEB3B08E}" destId="{583DA5E7-EC87-914A-A9EB-06C3429734B4}" srcOrd="0" destOrd="0" presId="urn:microsoft.com/office/officeart/2005/8/layout/process5"/>
    <dgm:cxn modelId="{B84B9EEB-3684-4EC5-A851-DF46F5BE25EC}"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E39CF1-0E9A-4E84-91AE-3C6786818627}" type="doc">
      <dgm:prSet loTypeId="urn:microsoft.com/office/officeart/2005/8/layout/process5" loCatId="process" qsTypeId="urn:microsoft.com/office/officeart/2005/8/quickstyle/simple3" qsCatId="simple" csTypeId="urn:microsoft.com/office/officeart/2005/8/colors/accent1_2" csCatId="accent1" phldr="1"/>
      <dgm:spPr/>
      <dgm:t>
        <a:bodyPr/>
        <a:lstStyle/>
        <a:p>
          <a:endParaRPr lang="en-US"/>
        </a:p>
      </dgm:t>
    </dgm:pt>
    <dgm:pt modelId="{6BD2A433-D51B-4A27-97E4-4BA1E6517215}">
      <dgm:prSet phldrT="[Text]"/>
      <dgm:spPr/>
      <dgm:t>
        <a:bodyPr/>
        <a:lstStyle/>
        <a:p>
          <a:r>
            <a:rPr lang="en-US" dirty="0" smtClean="0"/>
            <a:t>PACS</a:t>
          </a:r>
          <a:endParaRPr lang="en-US" dirty="0"/>
        </a:p>
      </dgm:t>
    </dgm:pt>
    <dgm:pt modelId="{613A9F1A-29E0-4864-B127-944DB49C70AA}" type="parTrans" cxnId="{2B8D6208-3018-4398-9C14-9CDA0ECADDF1}">
      <dgm:prSet/>
      <dgm:spPr/>
      <dgm:t>
        <a:bodyPr/>
        <a:lstStyle/>
        <a:p>
          <a:endParaRPr lang="en-US"/>
        </a:p>
      </dgm:t>
    </dgm:pt>
    <dgm:pt modelId="{1E7B4953-42B1-4930-8846-3CC8FEEC2A5A}" type="sibTrans" cxnId="{2B8D6208-3018-4398-9C14-9CDA0ECADDF1}">
      <dgm:prSet/>
      <dgm:spPr/>
      <dgm:t>
        <a:bodyPr/>
        <a:lstStyle/>
        <a:p>
          <a:endParaRPr lang="en-US"/>
        </a:p>
      </dgm:t>
    </dgm:pt>
    <dgm:pt modelId="{F9C7DDC7-A86F-48E5-B32E-55947B5F13A2}">
      <dgm:prSet phldrT="[Text]"/>
      <dgm:spPr/>
      <dgm:t>
        <a:bodyPr/>
        <a:lstStyle/>
        <a:p>
          <a:r>
            <a:rPr lang="en-US" dirty="0" smtClean="0"/>
            <a:t>DICOM Import Stage</a:t>
          </a:r>
          <a:endParaRPr lang="en-US" dirty="0"/>
        </a:p>
      </dgm:t>
    </dgm:pt>
    <dgm:pt modelId="{77388010-8F24-4A58-B521-BD0D42E1C258}" type="parTrans" cxnId="{E25A9CCF-4963-4F51-B541-594156AF0DDD}">
      <dgm:prSet/>
      <dgm:spPr/>
      <dgm:t>
        <a:bodyPr/>
        <a:lstStyle/>
        <a:p>
          <a:endParaRPr lang="en-US"/>
        </a:p>
      </dgm:t>
    </dgm:pt>
    <dgm:pt modelId="{63EFEBC5-D7AE-4619-893D-88DCC9A78BF8}" type="sibTrans" cxnId="{E25A9CCF-4963-4F51-B541-594156AF0DDD}">
      <dgm:prSet/>
      <dgm:spPr/>
      <dgm:t>
        <a:bodyPr/>
        <a:lstStyle/>
        <a:p>
          <a:endParaRPr lang="en-US"/>
        </a:p>
      </dgm:t>
    </dgm:pt>
    <dgm:pt modelId="{F7467C04-3DA3-4263-9A2F-CC916C0401DA}">
      <dgm:prSet phldrT="[Text]"/>
      <dgm:spPr/>
      <dgm:t>
        <a:bodyPr/>
        <a:lstStyle/>
        <a:p>
          <a:r>
            <a:rPr lang="en-US" dirty="0" smtClean="0"/>
            <a:t>DICOM </a:t>
          </a:r>
          <a:r>
            <a:rPr lang="en-US" dirty="0" err="1" smtClean="0"/>
            <a:t>Anonymizer</a:t>
          </a:r>
          <a:r>
            <a:rPr lang="en-US" dirty="0" smtClean="0"/>
            <a:t> Stage</a:t>
          </a:r>
          <a:endParaRPr lang="en-US" dirty="0"/>
        </a:p>
      </dgm:t>
    </dgm:pt>
    <dgm:pt modelId="{308E3741-B635-4D09-8DF7-115ECA6A33B9}" type="parTrans" cxnId="{3D3EB3D8-9ED3-4E64-9BF4-E7CA60BF804E}">
      <dgm:prSet/>
      <dgm:spPr/>
      <dgm:t>
        <a:bodyPr/>
        <a:lstStyle/>
        <a:p>
          <a:endParaRPr lang="en-US"/>
        </a:p>
      </dgm:t>
    </dgm:pt>
    <dgm:pt modelId="{2518E75B-F6BD-4190-A608-32B563A3B6E6}" type="sibTrans" cxnId="{3D3EB3D8-9ED3-4E64-9BF4-E7CA60BF804E}">
      <dgm:prSet/>
      <dgm:spPr/>
      <dgm:t>
        <a:bodyPr/>
        <a:lstStyle/>
        <a:p>
          <a:endParaRPr lang="en-US"/>
        </a:p>
      </dgm:t>
    </dgm:pt>
    <dgm:pt modelId="{3852B27F-3C71-4216-8055-8AB8269161E8}">
      <dgm:prSet phldrT="[Text]"/>
      <dgm:spPr/>
      <dgm:t>
        <a:bodyPr/>
        <a:lstStyle/>
        <a:p>
          <a:r>
            <a:rPr lang="en-US" dirty="0" smtClean="0"/>
            <a:t>HTTP Import Stage</a:t>
          </a:r>
          <a:endParaRPr lang="en-US" dirty="0"/>
        </a:p>
      </dgm:t>
    </dgm:pt>
    <dgm:pt modelId="{B19DB5AE-C21F-4116-A06D-3DCECD40C6AB}" type="parTrans" cxnId="{B0EBA976-1812-466C-B67D-FA7CD53F55A9}">
      <dgm:prSet/>
      <dgm:spPr/>
      <dgm:t>
        <a:bodyPr/>
        <a:lstStyle/>
        <a:p>
          <a:endParaRPr lang="en-US"/>
        </a:p>
      </dgm:t>
    </dgm:pt>
    <dgm:pt modelId="{90262ED1-0354-4AA6-BC1D-31D35D0485EC}" type="sibTrans" cxnId="{B0EBA976-1812-466C-B67D-FA7CD53F55A9}">
      <dgm:prSet/>
      <dgm:spPr/>
      <dgm:t>
        <a:bodyPr/>
        <a:lstStyle/>
        <a:p>
          <a:endParaRPr lang="en-US"/>
        </a:p>
      </dgm:t>
    </dgm:pt>
    <dgm:pt modelId="{A1189974-7A4E-41DE-8C57-19DFE7B0A4F3}">
      <dgm:prSet phldrT="[Text]"/>
      <dgm:spPr/>
      <dgm:t>
        <a:bodyPr/>
        <a:lstStyle/>
        <a:p>
          <a:r>
            <a:rPr lang="en-US" dirty="0" smtClean="0"/>
            <a:t>Basic File Storage Service Stage</a:t>
          </a:r>
          <a:endParaRPr lang="en-US" dirty="0"/>
        </a:p>
      </dgm:t>
    </dgm:pt>
    <dgm:pt modelId="{88B40EF4-4AAE-4605-AFF6-3AD1F68E6A19}" type="parTrans" cxnId="{7FEB9461-6C9F-423B-8203-EF645462793D}">
      <dgm:prSet/>
      <dgm:spPr/>
      <dgm:t>
        <a:bodyPr/>
        <a:lstStyle/>
        <a:p>
          <a:endParaRPr lang="en-US"/>
        </a:p>
      </dgm:t>
    </dgm:pt>
    <dgm:pt modelId="{B1CD1A92-7367-43DB-B569-7932D9731DE7}" type="sibTrans" cxnId="{7FEB9461-6C9F-423B-8203-EF645462793D}">
      <dgm:prSet/>
      <dgm:spPr/>
      <dgm:t>
        <a:bodyPr/>
        <a:lstStyle/>
        <a:p>
          <a:endParaRPr lang="en-US"/>
        </a:p>
      </dgm:t>
    </dgm:pt>
    <dgm:pt modelId="{1351675D-F4C4-415D-9A41-427865E538A6}">
      <dgm:prSet phldrT="[Text]"/>
      <dgm:spPr/>
      <dgm:t>
        <a:bodyPr/>
        <a:lstStyle/>
        <a:p>
          <a:r>
            <a:rPr lang="en-US" dirty="0" smtClean="0"/>
            <a:t>HTTP Export Stage</a:t>
          </a:r>
          <a:endParaRPr lang="en-US" dirty="0"/>
        </a:p>
      </dgm:t>
    </dgm:pt>
    <dgm:pt modelId="{4C355BB6-78D2-4107-8571-7134ED700F2D}" type="parTrans" cxnId="{FEE2835F-3715-4539-AC91-FDA6EA10772B}">
      <dgm:prSet/>
      <dgm:spPr/>
      <dgm:t>
        <a:bodyPr/>
        <a:lstStyle/>
        <a:p>
          <a:endParaRPr lang="en-US"/>
        </a:p>
      </dgm:t>
    </dgm:pt>
    <dgm:pt modelId="{35F297C6-1EF9-4BA0-A987-126515EA7CF1}" type="sibTrans" cxnId="{FEE2835F-3715-4539-AC91-FDA6EA10772B}">
      <dgm:prSet/>
      <dgm:spPr/>
      <dgm:t>
        <a:bodyPr/>
        <a:lstStyle/>
        <a:p>
          <a:endParaRPr lang="en-US"/>
        </a:p>
      </dgm:t>
    </dgm:pt>
    <dgm:pt modelId="{3CBF516D-9993-4A23-A2B9-BBC2EDE80D8E}">
      <dgm:prSet phldrT="[Text]"/>
      <dgm:spPr/>
      <dgm:t>
        <a:bodyPr/>
        <a:lstStyle/>
        <a:p>
          <a:r>
            <a:rPr lang="en-US" smtClean="0"/>
            <a:t>Database </a:t>
          </a:r>
          <a:r>
            <a:rPr lang="en-US" dirty="0" smtClean="0"/>
            <a:t>Export Stage</a:t>
          </a:r>
          <a:endParaRPr lang="en-US" dirty="0"/>
        </a:p>
      </dgm:t>
    </dgm:pt>
    <dgm:pt modelId="{43BC8836-396F-4CC8-B541-BD0BDFE82144}" type="parTrans" cxnId="{5A909BC6-CA12-4D19-A5AE-515631690DD5}">
      <dgm:prSet/>
      <dgm:spPr/>
      <dgm:t>
        <a:bodyPr/>
        <a:lstStyle/>
        <a:p>
          <a:endParaRPr lang="en-US"/>
        </a:p>
      </dgm:t>
    </dgm:pt>
    <dgm:pt modelId="{55C32974-E6BA-44CA-9ACA-829043A06686}" type="sibTrans" cxnId="{5A909BC6-CA12-4D19-A5AE-515631690DD5}">
      <dgm:prSet/>
      <dgm:spPr/>
      <dgm:t>
        <a:bodyPr/>
        <a:lstStyle/>
        <a:p>
          <a:endParaRPr lang="en-US"/>
        </a:p>
      </dgm:t>
    </dgm:pt>
    <dgm:pt modelId="{0E49A5B7-03B0-415D-92FE-1CFFA6588962}">
      <dgm:prSet phldrT="[Text]"/>
      <dgm:spPr/>
      <dgm:t>
        <a:bodyPr/>
        <a:lstStyle/>
        <a:p>
          <a:r>
            <a:rPr lang="en-US" dirty="0" smtClean="0"/>
            <a:t>Database Export Service Stage</a:t>
          </a:r>
          <a:endParaRPr lang="en-US" dirty="0"/>
        </a:p>
      </dgm:t>
    </dgm:pt>
    <dgm:pt modelId="{3D3C5DD3-E683-4A32-9726-6F6CA584EB95}" type="parTrans" cxnId="{7A8CD8C2-D24A-4CB2-A4B4-68BA4C8A55AB}">
      <dgm:prSet/>
      <dgm:spPr/>
      <dgm:t>
        <a:bodyPr/>
        <a:lstStyle/>
        <a:p>
          <a:endParaRPr lang="en-US"/>
        </a:p>
      </dgm:t>
    </dgm:pt>
    <dgm:pt modelId="{721E0160-E2FE-46C6-928F-B274AAD475D4}" type="sibTrans" cxnId="{7A8CD8C2-D24A-4CB2-A4B4-68BA4C8A55AB}">
      <dgm:prSet/>
      <dgm:spPr/>
      <dgm:t>
        <a:bodyPr/>
        <a:lstStyle/>
        <a:p>
          <a:endParaRPr lang="en-US"/>
        </a:p>
      </dgm:t>
    </dgm:pt>
    <dgm:pt modelId="{AFDCF10B-C136-486A-B191-02AD4BBC4C78}" type="pres">
      <dgm:prSet presAssocID="{20E39CF1-0E9A-4E84-91AE-3C6786818627}" presName="diagram" presStyleCnt="0">
        <dgm:presLayoutVars>
          <dgm:dir/>
          <dgm:resizeHandles val="exact"/>
        </dgm:presLayoutVars>
      </dgm:prSet>
      <dgm:spPr/>
      <dgm:t>
        <a:bodyPr/>
        <a:lstStyle/>
        <a:p>
          <a:endParaRPr lang="en-US"/>
        </a:p>
      </dgm:t>
    </dgm:pt>
    <dgm:pt modelId="{638CB33B-B72C-42A0-A17A-8F42AC5FF6FB}" type="pres">
      <dgm:prSet presAssocID="{6BD2A433-D51B-4A27-97E4-4BA1E6517215}" presName="node" presStyleLbl="node1" presStyleIdx="0" presStyleCnt="8" custLinFactNeighborX="-229" custLinFactNeighborY="1120">
        <dgm:presLayoutVars>
          <dgm:bulletEnabled val="1"/>
        </dgm:presLayoutVars>
      </dgm:prSet>
      <dgm:spPr/>
      <dgm:t>
        <a:bodyPr/>
        <a:lstStyle/>
        <a:p>
          <a:endParaRPr lang="en-US"/>
        </a:p>
      </dgm:t>
    </dgm:pt>
    <dgm:pt modelId="{2A7F045D-B281-4D1D-96AF-E658157D7DB8}" type="pres">
      <dgm:prSet presAssocID="{1E7B4953-42B1-4930-8846-3CC8FEEC2A5A}" presName="sibTrans" presStyleLbl="sibTrans2D1" presStyleIdx="0" presStyleCnt="7"/>
      <dgm:spPr/>
      <dgm:t>
        <a:bodyPr/>
        <a:lstStyle/>
        <a:p>
          <a:endParaRPr lang="en-US"/>
        </a:p>
      </dgm:t>
    </dgm:pt>
    <dgm:pt modelId="{2C20B0AE-9321-4A32-9A0F-8D13E36D06A8}" type="pres">
      <dgm:prSet presAssocID="{1E7B4953-42B1-4930-8846-3CC8FEEC2A5A}" presName="connectorText" presStyleLbl="sibTrans2D1" presStyleIdx="0" presStyleCnt="7"/>
      <dgm:spPr/>
      <dgm:t>
        <a:bodyPr/>
        <a:lstStyle/>
        <a:p>
          <a:endParaRPr lang="en-US"/>
        </a:p>
      </dgm:t>
    </dgm:pt>
    <dgm:pt modelId="{EAADB49D-12F9-4813-B65F-90A9AD993A66}" type="pres">
      <dgm:prSet presAssocID="{F9C7DDC7-A86F-48E5-B32E-55947B5F13A2}" presName="node" presStyleLbl="node1" presStyleIdx="1" presStyleCnt="8">
        <dgm:presLayoutVars>
          <dgm:bulletEnabled val="1"/>
        </dgm:presLayoutVars>
      </dgm:prSet>
      <dgm:spPr/>
      <dgm:t>
        <a:bodyPr/>
        <a:lstStyle/>
        <a:p>
          <a:endParaRPr lang="en-US"/>
        </a:p>
      </dgm:t>
    </dgm:pt>
    <dgm:pt modelId="{698DB793-95F6-42CA-B4BC-0E14A1835EEE}" type="pres">
      <dgm:prSet presAssocID="{63EFEBC5-D7AE-4619-893D-88DCC9A78BF8}" presName="sibTrans" presStyleLbl="sibTrans2D1" presStyleIdx="1" presStyleCnt="7"/>
      <dgm:spPr/>
      <dgm:t>
        <a:bodyPr/>
        <a:lstStyle/>
        <a:p>
          <a:endParaRPr lang="en-US"/>
        </a:p>
      </dgm:t>
    </dgm:pt>
    <dgm:pt modelId="{022D15A7-92DD-48F0-BFDA-78B522646859}" type="pres">
      <dgm:prSet presAssocID="{63EFEBC5-D7AE-4619-893D-88DCC9A78BF8}" presName="connectorText" presStyleLbl="sibTrans2D1" presStyleIdx="1" presStyleCnt="7"/>
      <dgm:spPr/>
      <dgm:t>
        <a:bodyPr/>
        <a:lstStyle/>
        <a:p>
          <a:endParaRPr lang="en-US"/>
        </a:p>
      </dgm:t>
    </dgm:pt>
    <dgm:pt modelId="{C2C98814-F637-4AAC-8823-6DBB6D3C3E28}" type="pres">
      <dgm:prSet presAssocID="{F7467C04-3DA3-4263-9A2F-CC916C0401DA}" presName="node" presStyleLbl="node1" presStyleIdx="2" presStyleCnt="8">
        <dgm:presLayoutVars>
          <dgm:bulletEnabled val="1"/>
        </dgm:presLayoutVars>
      </dgm:prSet>
      <dgm:spPr/>
      <dgm:t>
        <a:bodyPr/>
        <a:lstStyle/>
        <a:p>
          <a:endParaRPr lang="en-US"/>
        </a:p>
      </dgm:t>
    </dgm:pt>
    <dgm:pt modelId="{E443AB63-3020-4D46-B348-BF9E2582D344}" type="pres">
      <dgm:prSet presAssocID="{2518E75B-F6BD-4190-A608-32B563A3B6E6}" presName="sibTrans" presStyleLbl="sibTrans2D1" presStyleIdx="2" presStyleCnt="7"/>
      <dgm:spPr/>
      <dgm:t>
        <a:bodyPr/>
        <a:lstStyle/>
        <a:p>
          <a:endParaRPr lang="en-US"/>
        </a:p>
      </dgm:t>
    </dgm:pt>
    <dgm:pt modelId="{DFE5F35C-C9F0-49F5-807A-512CCA118968}" type="pres">
      <dgm:prSet presAssocID="{2518E75B-F6BD-4190-A608-32B563A3B6E6}" presName="connectorText" presStyleLbl="sibTrans2D1" presStyleIdx="2" presStyleCnt="7"/>
      <dgm:spPr/>
      <dgm:t>
        <a:bodyPr/>
        <a:lstStyle/>
        <a:p>
          <a:endParaRPr lang="en-US"/>
        </a:p>
      </dgm:t>
    </dgm:pt>
    <dgm:pt modelId="{8AF80310-23DE-4670-B0E5-71F2115C001B}" type="pres">
      <dgm:prSet presAssocID="{1351675D-F4C4-415D-9A41-427865E538A6}" presName="node" presStyleLbl="node1" presStyleIdx="3" presStyleCnt="8">
        <dgm:presLayoutVars>
          <dgm:bulletEnabled val="1"/>
        </dgm:presLayoutVars>
      </dgm:prSet>
      <dgm:spPr/>
      <dgm:t>
        <a:bodyPr/>
        <a:lstStyle/>
        <a:p>
          <a:endParaRPr lang="en-US"/>
        </a:p>
      </dgm:t>
    </dgm:pt>
    <dgm:pt modelId="{35973460-0A56-4D6F-85F1-93891D82B5E0}" type="pres">
      <dgm:prSet presAssocID="{35F297C6-1EF9-4BA0-A987-126515EA7CF1}" presName="sibTrans" presStyleLbl="sibTrans2D1" presStyleIdx="3" presStyleCnt="7"/>
      <dgm:spPr/>
      <dgm:t>
        <a:bodyPr/>
        <a:lstStyle/>
        <a:p>
          <a:endParaRPr lang="en-US"/>
        </a:p>
      </dgm:t>
    </dgm:pt>
    <dgm:pt modelId="{A69A5E08-3930-4E6E-8908-E7B6E271CF64}" type="pres">
      <dgm:prSet presAssocID="{35F297C6-1EF9-4BA0-A987-126515EA7CF1}" presName="connectorText" presStyleLbl="sibTrans2D1" presStyleIdx="3" presStyleCnt="7"/>
      <dgm:spPr/>
      <dgm:t>
        <a:bodyPr/>
        <a:lstStyle/>
        <a:p>
          <a:endParaRPr lang="en-US"/>
        </a:p>
      </dgm:t>
    </dgm:pt>
    <dgm:pt modelId="{658DD0D2-6405-4383-A4E5-0753E9CE8ABE}" type="pres">
      <dgm:prSet presAssocID="{3852B27F-3C71-4216-8055-8AB8269161E8}" presName="node" presStyleLbl="node1" presStyleIdx="4" presStyleCnt="8">
        <dgm:presLayoutVars>
          <dgm:bulletEnabled val="1"/>
        </dgm:presLayoutVars>
      </dgm:prSet>
      <dgm:spPr/>
      <dgm:t>
        <a:bodyPr/>
        <a:lstStyle/>
        <a:p>
          <a:endParaRPr lang="en-US"/>
        </a:p>
      </dgm:t>
    </dgm:pt>
    <dgm:pt modelId="{DBCAE8AE-EA73-43A4-BDB9-6D598F21F7EA}" type="pres">
      <dgm:prSet presAssocID="{90262ED1-0354-4AA6-BC1D-31D35D0485EC}" presName="sibTrans" presStyleLbl="sibTrans2D1" presStyleIdx="4" presStyleCnt="7"/>
      <dgm:spPr/>
      <dgm:t>
        <a:bodyPr/>
        <a:lstStyle/>
        <a:p>
          <a:endParaRPr lang="en-US"/>
        </a:p>
      </dgm:t>
    </dgm:pt>
    <dgm:pt modelId="{32CAA950-CBBF-4D99-8B56-B211A2B2B9C6}" type="pres">
      <dgm:prSet presAssocID="{90262ED1-0354-4AA6-BC1D-31D35D0485EC}" presName="connectorText" presStyleLbl="sibTrans2D1" presStyleIdx="4" presStyleCnt="7"/>
      <dgm:spPr/>
      <dgm:t>
        <a:bodyPr/>
        <a:lstStyle/>
        <a:p>
          <a:endParaRPr lang="en-US"/>
        </a:p>
      </dgm:t>
    </dgm:pt>
    <dgm:pt modelId="{53F6EB12-E0D1-4FD3-BF4C-22EA07459300}" type="pres">
      <dgm:prSet presAssocID="{3CBF516D-9993-4A23-A2B9-BBC2EDE80D8E}" presName="node" presStyleLbl="node1" presStyleIdx="5" presStyleCnt="8">
        <dgm:presLayoutVars>
          <dgm:bulletEnabled val="1"/>
        </dgm:presLayoutVars>
      </dgm:prSet>
      <dgm:spPr/>
      <dgm:t>
        <a:bodyPr/>
        <a:lstStyle/>
        <a:p>
          <a:endParaRPr lang="en-US"/>
        </a:p>
      </dgm:t>
    </dgm:pt>
    <dgm:pt modelId="{252C3FF0-A3FD-415D-B746-46070FE598A2}" type="pres">
      <dgm:prSet presAssocID="{55C32974-E6BA-44CA-9ACA-829043A06686}" presName="sibTrans" presStyleLbl="sibTrans2D1" presStyleIdx="5" presStyleCnt="7"/>
      <dgm:spPr/>
      <dgm:t>
        <a:bodyPr/>
        <a:lstStyle/>
        <a:p>
          <a:endParaRPr lang="en-US"/>
        </a:p>
      </dgm:t>
    </dgm:pt>
    <dgm:pt modelId="{B071807E-6CCE-40FF-8B1B-0A774770107F}" type="pres">
      <dgm:prSet presAssocID="{55C32974-E6BA-44CA-9ACA-829043A06686}" presName="connectorText" presStyleLbl="sibTrans2D1" presStyleIdx="5" presStyleCnt="7"/>
      <dgm:spPr/>
      <dgm:t>
        <a:bodyPr/>
        <a:lstStyle/>
        <a:p>
          <a:endParaRPr lang="en-US"/>
        </a:p>
      </dgm:t>
    </dgm:pt>
    <dgm:pt modelId="{A0DF361A-7BFE-4B50-9285-46913FF09565}" type="pres">
      <dgm:prSet presAssocID="{A1189974-7A4E-41DE-8C57-19DFE7B0A4F3}" presName="node" presStyleLbl="node1" presStyleIdx="6" presStyleCnt="8">
        <dgm:presLayoutVars>
          <dgm:bulletEnabled val="1"/>
        </dgm:presLayoutVars>
      </dgm:prSet>
      <dgm:spPr/>
      <dgm:t>
        <a:bodyPr/>
        <a:lstStyle/>
        <a:p>
          <a:endParaRPr lang="en-US"/>
        </a:p>
      </dgm:t>
    </dgm:pt>
    <dgm:pt modelId="{F3A1B253-EA23-4E9E-A115-097CDC822752}" type="pres">
      <dgm:prSet presAssocID="{B1CD1A92-7367-43DB-B569-7932D9731DE7}" presName="sibTrans" presStyleLbl="sibTrans2D1" presStyleIdx="6" presStyleCnt="7"/>
      <dgm:spPr/>
      <dgm:t>
        <a:bodyPr/>
        <a:lstStyle/>
        <a:p>
          <a:endParaRPr lang="en-US"/>
        </a:p>
      </dgm:t>
    </dgm:pt>
    <dgm:pt modelId="{321C0704-A289-4676-A23F-46B0713D1D60}" type="pres">
      <dgm:prSet presAssocID="{B1CD1A92-7367-43DB-B569-7932D9731DE7}" presName="connectorText" presStyleLbl="sibTrans2D1" presStyleIdx="6" presStyleCnt="7"/>
      <dgm:spPr/>
      <dgm:t>
        <a:bodyPr/>
        <a:lstStyle/>
        <a:p>
          <a:endParaRPr lang="en-US"/>
        </a:p>
      </dgm:t>
    </dgm:pt>
    <dgm:pt modelId="{2A65C3F3-D183-4CA1-A288-B7A20EE51BC4}" type="pres">
      <dgm:prSet presAssocID="{0E49A5B7-03B0-415D-92FE-1CFFA6588962}" presName="node" presStyleLbl="node1" presStyleIdx="7" presStyleCnt="8">
        <dgm:presLayoutVars>
          <dgm:bulletEnabled val="1"/>
        </dgm:presLayoutVars>
      </dgm:prSet>
      <dgm:spPr/>
      <dgm:t>
        <a:bodyPr/>
        <a:lstStyle/>
        <a:p>
          <a:endParaRPr lang="en-US"/>
        </a:p>
      </dgm:t>
    </dgm:pt>
  </dgm:ptLst>
  <dgm:cxnLst>
    <dgm:cxn modelId="{82C7A684-E5A3-4264-ACCF-3A9B241A077C}" type="presOf" srcId="{35F297C6-1EF9-4BA0-A987-126515EA7CF1}" destId="{A69A5E08-3930-4E6E-8908-E7B6E271CF64}" srcOrd="1" destOrd="0" presId="urn:microsoft.com/office/officeart/2005/8/layout/process5"/>
    <dgm:cxn modelId="{628606BD-FB61-4C59-BA74-B907C368E909}" type="presOf" srcId="{35F297C6-1EF9-4BA0-A987-126515EA7CF1}" destId="{35973460-0A56-4D6F-85F1-93891D82B5E0}" srcOrd="0" destOrd="0" presId="urn:microsoft.com/office/officeart/2005/8/layout/process5"/>
    <dgm:cxn modelId="{CC501B74-E379-45DF-9A2E-719A0BCF3BF2}" type="presOf" srcId="{0E49A5B7-03B0-415D-92FE-1CFFA6588962}" destId="{2A65C3F3-D183-4CA1-A288-B7A20EE51BC4}" srcOrd="0" destOrd="0" presId="urn:microsoft.com/office/officeart/2005/8/layout/process5"/>
    <dgm:cxn modelId="{AF53D7A8-876B-4C1D-A937-C2B7C034F9D0}" type="presOf" srcId="{2518E75B-F6BD-4190-A608-32B563A3B6E6}" destId="{DFE5F35C-C9F0-49F5-807A-512CCA118968}" srcOrd="1" destOrd="0" presId="urn:microsoft.com/office/officeart/2005/8/layout/process5"/>
    <dgm:cxn modelId="{5D8DD550-E7B4-46C6-BD6E-B87621140344}" type="presOf" srcId="{90262ED1-0354-4AA6-BC1D-31D35D0485EC}" destId="{DBCAE8AE-EA73-43A4-BDB9-6D598F21F7EA}" srcOrd="0" destOrd="0" presId="urn:microsoft.com/office/officeart/2005/8/layout/process5"/>
    <dgm:cxn modelId="{43C4A934-41B5-4EF0-8E72-48DBCC617254}" type="presOf" srcId="{55C32974-E6BA-44CA-9ACA-829043A06686}" destId="{252C3FF0-A3FD-415D-B746-46070FE598A2}" srcOrd="0" destOrd="0" presId="urn:microsoft.com/office/officeart/2005/8/layout/process5"/>
    <dgm:cxn modelId="{7A8CD8C2-D24A-4CB2-A4B4-68BA4C8A55AB}" srcId="{20E39CF1-0E9A-4E84-91AE-3C6786818627}" destId="{0E49A5B7-03B0-415D-92FE-1CFFA6588962}" srcOrd="7" destOrd="0" parTransId="{3D3C5DD3-E683-4A32-9726-6F6CA584EB95}" sibTransId="{721E0160-E2FE-46C6-928F-B274AAD475D4}"/>
    <dgm:cxn modelId="{B01AF540-F81C-4CCE-9976-9DF83E79BDB3}" type="presOf" srcId="{1E7B4953-42B1-4930-8846-3CC8FEEC2A5A}" destId="{2C20B0AE-9321-4A32-9A0F-8D13E36D06A8}" srcOrd="1" destOrd="0" presId="urn:microsoft.com/office/officeart/2005/8/layout/process5"/>
    <dgm:cxn modelId="{951C418A-9F68-4066-B15E-BCDC6B491BBC}" type="presOf" srcId="{B1CD1A92-7367-43DB-B569-7932D9731DE7}" destId="{F3A1B253-EA23-4E9E-A115-097CDC822752}" srcOrd="0" destOrd="0" presId="urn:microsoft.com/office/officeart/2005/8/layout/process5"/>
    <dgm:cxn modelId="{3C9CCE85-2C21-4973-92FA-06C779D0856D}" type="presOf" srcId="{20E39CF1-0E9A-4E84-91AE-3C6786818627}" destId="{AFDCF10B-C136-486A-B191-02AD4BBC4C78}" srcOrd="0" destOrd="0" presId="urn:microsoft.com/office/officeart/2005/8/layout/process5"/>
    <dgm:cxn modelId="{860774E5-1D6F-47A1-9948-2446945075AD}" type="presOf" srcId="{F9C7DDC7-A86F-48E5-B32E-55947B5F13A2}" destId="{EAADB49D-12F9-4813-B65F-90A9AD993A66}" srcOrd="0" destOrd="0" presId="urn:microsoft.com/office/officeart/2005/8/layout/process5"/>
    <dgm:cxn modelId="{948D80CB-B8A7-4608-850B-B7C194265D50}" type="presOf" srcId="{1E7B4953-42B1-4930-8846-3CC8FEEC2A5A}" destId="{2A7F045D-B281-4D1D-96AF-E658157D7DB8}" srcOrd="0" destOrd="0" presId="urn:microsoft.com/office/officeart/2005/8/layout/process5"/>
    <dgm:cxn modelId="{55211224-5880-4FFF-B591-C17C8223D653}" type="presOf" srcId="{3852B27F-3C71-4216-8055-8AB8269161E8}" destId="{658DD0D2-6405-4383-A4E5-0753E9CE8ABE}" srcOrd="0" destOrd="0" presId="urn:microsoft.com/office/officeart/2005/8/layout/process5"/>
    <dgm:cxn modelId="{5A909BC6-CA12-4D19-A5AE-515631690DD5}" srcId="{20E39CF1-0E9A-4E84-91AE-3C6786818627}" destId="{3CBF516D-9993-4A23-A2B9-BBC2EDE80D8E}" srcOrd="5" destOrd="0" parTransId="{43BC8836-396F-4CC8-B541-BD0BDFE82144}" sibTransId="{55C32974-E6BA-44CA-9ACA-829043A06686}"/>
    <dgm:cxn modelId="{4612D639-4840-46BA-97B3-1CDEA87BA589}" type="presOf" srcId="{F7467C04-3DA3-4263-9A2F-CC916C0401DA}" destId="{C2C98814-F637-4AAC-8823-6DBB6D3C3E28}" srcOrd="0" destOrd="0" presId="urn:microsoft.com/office/officeart/2005/8/layout/process5"/>
    <dgm:cxn modelId="{0A035CF0-D9A6-464F-92BC-7DD2B5E8F867}" type="presOf" srcId="{6BD2A433-D51B-4A27-97E4-4BA1E6517215}" destId="{638CB33B-B72C-42A0-A17A-8F42AC5FF6FB}" srcOrd="0" destOrd="0" presId="urn:microsoft.com/office/officeart/2005/8/layout/process5"/>
    <dgm:cxn modelId="{38B13BF4-2A1F-4A1F-B83B-677872ECD282}" type="presOf" srcId="{3CBF516D-9993-4A23-A2B9-BBC2EDE80D8E}" destId="{53F6EB12-E0D1-4FD3-BF4C-22EA07459300}" srcOrd="0" destOrd="0" presId="urn:microsoft.com/office/officeart/2005/8/layout/process5"/>
    <dgm:cxn modelId="{AE1B87AF-20A1-4644-87B6-31A363567211}" type="presOf" srcId="{63EFEBC5-D7AE-4619-893D-88DCC9A78BF8}" destId="{698DB793-95F6-42CA-B4BC-0E14A1835EEE}" srcOrd="0" destOrd="0" presId="urn:microsoft.com/office/officeart/2005/8/layout/process5"/>
    <dgm:cxn modelId="{2B8D6208-3018-4398-9C14-9CDA0ECADDF1}" srcId="{20E39CF1-0E9A-4E84-91AE-3C6786818627}" destId="{6BD2A433-D51B-4A27-97E4-4BA1E6517215}" srcOrd="0" destOrd="0" parTransId="{613A9F1A-29E0-4864-B127-944DB49C70AA}" sibTransId="{1E7B4953-42B1-4930-8846-3CC8FEEC2A5A}"/>
    <dgm:cxn modelId="{8E210BBA-C861-4EB3-B56C-89B7FD9FAAE6}" type="presOf" srcId="{A1189974-7A4E-41DE-8C57-19DFE7B0A4F3}" destId="{A0DF361A-7BFE-4B50-9285-46913FF09565}" srcOrd="0" destOrd="0" presId="urn:microsoft.com/office/officeart/2005/8/layout/process5"/>
    <dgm:cxn modelId="{7FEB9461-6C9F-423B-8203-EF645462793D}" srcId="{20E39CF1-0E9A-4E84-91AE-3C6786818627}" destId="{A1189974-7A4E-41DE-8C57-19DFE7B0A4F3}" srcOrd="6" destOrd="0" parTransId="{88B40EF4-4AAE-4605-AFF6-3AD1F68E6A19}" sibTransId="{B1CD1A92-7367-43DB-B569-7932D9731DE7}"/>
    <dgm:cxn modelId="{B0EBA976-1812-466C-B67D-FA7CD53F55A9}" srcId="{20E39CF1-0E9A-4E84-91AE-3C6786818627}" destId="{3852B27F-3C71-4216-8055-8AB8269161E8}" srcOrd="4" destOrd="0" parTransId="{B19DB5AE-C21F-4116-A06D-3DCECD40C6AB}" sibTransId="{90262ED1-0354-4AA6-BC1D-31D35D0485EC}"/>
    <dgm:cxn modelId="{FEE2835F-3715-4539-AC91-FDA6EA10772B}" srcId="{20E39CF1-0E9A-4E84-91AE-3C6786818627}" destId="{1351675D-F4C4-415D-9A41-427865E538A6}" srcOrd="3" destOrd="0" parTransId="{4C355BB6-78D2-4107-8571-7134ED700F2D}" sibTransId="{35F297C6-1EF9-4BA0-A987-126515EA7CF1}"/>
    <dgm:cxn modelId="{E408576C-D482-47F6-8999-3EC041B47ADF}" type="presOf" srcId="{2518E75B-F6BD-4190-A608-32B563A3B6E6}" destId="{E443AB63-3020-4D46-B348-BF9E2582D344}" srcOrd="0" destOrd="0" presId="urn:microsoft.com/office/officeart/2005/8/layout/process5"/>
    <dgm:cxn modelId="{89810020-D276-43B7-8766-3C243897CFCD}" type="presOf" srcId="{B1CD1A92-7367-43DB-B569-7932D9731DE7}" destId="{321C0704-A289-4676-A23F-46B0713D1D60}" srcOrd="1" destOrd="0" presId="urn:microsoft.com/office/officeart/2005/8/layout/process5"/>
    <dgm:cxn modelId="{E25A9CCF-4963-4F51-B541-594156AF0DDD}" srcId="{20E39CF1-0E9A-4E84-91AE-3C6786818627}" destId="{F9C7DDC7-A86F-48E5-B32E-55947B5F13A2}" srcOrd="1" destOrd="0" parTransId="{77388010-8F24-4A58-B521-BD0D42E1C258}" sibTransId="{63EFEBC5-D7AE-4619-893D-88DCC9A78BF8}"/>
    <dgm:cxn modelId="{4C9493AF-7CB9-4A0B-AE90-46A5642F2D58}" type="presOf" srcId="{1351675D-F4C4-415D-9A41-427865E538A6}" destId="{8AF80310-23DE-4670-B0E5-71F2115C001B}" srcOrd="0" destOrd="0" presId="urn:microsoft.com/office/officeart/2005/8/layout/process5"/>
    <dgm:cxn modelId="{3D3EB3D8-9ED3-4E64-9BF4-E7CA60BF804E}" srcId="{20E39CF1-0E9A-4E84-91AE-3C6786818627}" destId="{F7467C04-3DA3-4263-9A2F-CC916C0401DA}" srcOrd="2" destOrd="0" parTransId="{308E3741-B635-4D09-8DF7-115ECA6A33B9}" sibTransId="{2518E75B-F6BD-4190-A608-32B563A3B6E6}"/>
    <dgm:cxn modelId="{27CD35A3-8768-45FF-93CD-135E54A2B4B2}" type="presOf" srcId="{55C32974-E6BA-44CA-9ACA-829043A06686}" destId="{B071807E-6CCE-40FF-8B1B-0A774770107F}" srcOrd="1" destOrd="0" presId="urn:microsoft.com/office/officeart/2005/8/layout/process5"/>
    <dgm:cxn modelId="{D347B96E-9156-4EAD-BBD3-6C87241B8114}" type="presOf" srcId="{63EFEBC5-D7AE-4619-893D-88DCC9A78BF8}" destId="{022D15A7-92DD-48F0-BFDA-78B522646859}" srcOrd="1" destOrd="0" presId="urn:microsoft.com/office/officeart/2005/8/layout/process5"/>
    <dgm:cxn modelId="{1D72C1FE-E56E-4B9B-91D3-1405B84A033B}" type="presOf" srcId="{90262ED1-0354-4AA6-BC1D-31D35D0485EC}" destId="{32CAA950-CBBF-4D99-8B56-B211A2B2B9C6}" srcOrd="1" destOrd="0" presId="urn:microsoft.com/office/officeart/2005/8/layout/process5"/>
    <dgm:cxn modelId="{BADC93ED-E353-46F2-B498-3FA7C1B8FD86}" type="presParOf" srcId="{AFDCF10B-C136-486A-B191-02AD4BBC4C78}" destId="{638CB33B-B72C-42A0-A17A-8F42AC5FF6FB}" srcOrd="0" destOrd="0" presId="urn:microsoft.com/office/officeart/2005/8/layout/process5"/>
    <dgm:cxn modelId="{2B2C65D0-CD4B-457C-AEC1-8ECC0DA4E206}" type="presParOf" srcId="{AFDCF10B-C136-486A-B191-02AD4BBC4C78}" destId="{2A7F045D-B281-4D1D-96AF-E658157D7DB8}" srcOrd="1" destOrd="0" presId="urn:microsoft.com/office/officeart/2005/8/layout/process5"/>
    <dgm:cxn modelId="{A79FDE9C-E57B-431A-A9C2-58A89E1739D7}" type="presParOf" srcId="{2A7F045D-B281-4D1D-96AF-E658157D7DB8}" destId="{2C20B0AE-9321-4A32-9A0F-8D13E36D06A8}" srcOrd="0" destOrd="0" presId="urn:microsoft.com/office/officeart/2005/8/layout/process5"/>
    <dgm:cxn modelId="{E92AC9C5-F7DA-4212-BE8E-28FF6FAC87A1}" type="presParOf" srcId="{AFDCF10B-C136-486A-B191-02AD4BBC4C78}" destId="{EAADB49D-12F9-4813-B65F-90A9AD993A66}" srcOrd="2" destOrd="0" presId="urn:microsoft.com/office/officeart/2005/8/layout/process5"/>
    <dgm:cxn modelId="{B3ED438E-5CAC-465C-A7C9-AD07CA29C86B}" type="presParOf" srcId="{AFDCF10B-C136-486A-B191-02AD4BBC4C78}" destId="{698DB793-95F6-42CA-B4BC-0E14A1835EEE}" srcOrd="3" destOrd="0" presId="urn:microsoft.com/office/officeart/2005/8/layout/process5"/>
    <dgm:cxn modelId="{9839349A-D422-4470-B153-568CF8E16351}" type="presParOf" srcId="{698DB793-95F6-42CA-B4BC-0E14A1835EEE}" destId="{022D15A7-92DD-48F0-BFDA-78B522646859}" srcOrd="0" destOrd="0" presId="urn:microsoft.com/office/officeart/2005/8/layout/process5"/>
    <dgm:cxn modelId="{445F6979-5C11-40E4-9D22-D7C63A2F5712}" type="presParOf" srcId="{AFDCF10B-C136-486A-B191-02AD4BBC4C78}" destId="{C2C98814-F637-4AAC-8823-6DBB6D3C3E28}" srcOrd="4" destOrd="0" presId="urn:microsoft.com/office/officeart/2005/8/layout/process5"/>
    <dgm:cxn modelId="{F6F7A6F9-55EF-404D-8FE3-E85873A5DFC8}" type="presParOf" srcId="{AFDCF10B-C136-486A-B191-02AD4BBC4C78}" destId="{E443AB63-3020-4D46-B348-BF9E2582D344}" srcOrd="5" destOrd="0" presId="urn:microsoft.com/office/officeart/2005/8/layout/process5"/>
    <dgm:cxn modelId="{3F7E6B64-4DD1-4CE8-AD9C-80F395BE20FE}" type="presParOf" srcId="{E443AB63-3020-4D46-B348-BF9E2582D344}" destId="{DFE5F35C-C9F0-49F5-807A-512CCA118968}" srcOrd="0" destOrd="0" presId="urn:microsoft.com/office/officeart/2005/8/layout/process5"/>
    <dgm:cxn modelId="{12C4C1E3-4E7B-4A3C-AB4F-B265D90B837F}" type="presParOf" srcId="{AFDCF10B-C136-486A-B191-02AD4BBC4C78}" destId="{8AF80310-23DE-4670-B0E5-71F2115C001B}" srcOrd="6" destOrd="0" presId="urn:microsoft.com/office/officeart/2005/8/layout/process5"/>
    <dgm:cxn modelId="{87AF45A4-4E84-4B82-9EB9-8B741D9707B0}" type="presParOf" srcId="{AFDCF10B-C136-486A-B191-02AD4BBC4C78}" destId="{35973460-0A56-4D6F-85F1-93891D82B5E0}" srcOrd="7" destOrd="0" presId="urn:microsoft.com/office/officeart/2005/8/layout/process5"/>
    <dgm:cxn modelId="{17FD5BEE-912A-42E6-A1E7-CC0831648C6A}" type="presParOf" srcId="{35973460-0A56-4D6F-85F1-93891D82B5E0}" destId="{A69A5E08-3930-4E6E-8908-E7B6E271CF64}" srcOrd="0" destOrd="0" presId="urn:microsoft.com/office/officeart/2005/8/layout/process5"/>
    <dgm:cxn modelId="{A26010CE-BF8C-46D0-B0EF-7C168C483DA3}" type="presParOf" srcId="{AFDCF10B-C136-486A-B191-02AD4BBC4C78}" destId="{658DD0D2-6405-4383-A4E5-0753E9CE8ABE}" srcOrd="8" destOrd="0" presId="urn:microsoft.com/office/officeart/2005/8/layout/process5"/>
    <dgm:cxn modelId="{21D5A646-3442-475D-9A36-35B7A0219F21}" type="presParOf" srcId="{AFDCF10B-C136-486A-B191-02AD4BBC4C78}" destId="{DBCAE8AE-EA73-43A4-BDB9-6D598F21F7EA}" srcOrd="9" destOrd="0" presId="urn:microsoft.com/office/officeart/2005/8/layout/process5"/>
    <dgm:cxn modelId="{53F27C37-9DA2-4C74-B2FC-81B4F4DDD703}" type="presParOf" srcId="{DBCAE8AE-EA73-43A4-BDB9-6D598F21F7EA}" destId="{32CAA950-CBBF-4D99-8B56-B211A2B2B9C6}" srcOrd="0" destOrd="0" presId="urn:microsoft.com/office/officeart/2005/8/layout/process5"/>
    <dgm:cxn modelId="{A5AA79E6-30D4-4B1B-99E7-058E7D4C8974}" type="presParOf" srcId="{AFDCF10B-C136-486A-B191-02AD4BBC4C78}" destId="{53F6EB12-E0D1-4FD3-BF4C-22EA07459300}" srcOrd="10" destOrd="0" presId="urn:microsoft.com/office/officeart/2005/8/layout/process5"/>
    <dgm:cxn modelId="{882900BB-EC17-47C0-8518-CF28756B777A}" type="presParOf" srcId="{AFDCF10B-C136-486A-B191-02AD4BBC4C78}" destId="{252C3FF0-A3FD-415D-B746-46070FE598A2}" srcOrd="11" destOrd="0" presId="urn:microsoft.com/office/officeart/2005/8/layout/process5"/>
    <dgm:cxn modelId="{A8676BD7-C953-42C3-ABED-DD99D60AEE8F}" type="presParOf" srcId="{252C3FF0-A3FD-415D-B746-46070FE598A2}" destId="{B071807E-6CCE-40FF-8B1B-0A774770107F}" srcOrd="0" destOrd="0" presId="urn:microsoft.com/office/officeart/2005/8/layout/process5"/>
    <dgm:cxn modelId="{97FB9CC7-78BC-4766-860D-23F27C214142}" type="presParOf" srcId="{AFDCF10B-C136-486A-B191-02AD4BBC4C78}" destId="{A0DF361A-7BFE-4B50-9285-46913FF09565}" srcOrd="12" destOrd="0" presId="urn:microsoft.com/office/officeart/2005/8/layout/process5"/>
    <dgm:cxn modelId="{58080772-5991-4222-9BD6-F60ECA7788D1}" type="presParOf" srcId="{AFDCF10B-C136-486A-B191-02AD4BBC4C78}" destId="{F3A1B253-EA23-4E9E-A115-097CDC822752}" srcOrd="13" destOrd="0" presId="urn:microsoft.com/office/officeart/2005/8/layout/process5"/>
    <dgm:cxn modelId="{802A1CA9-5B93-4AE9-BC12-1EF6968B6BB2}" type="presParOf" srcId="{F3A1B253-EA23-4E9E-A115-097CDC822752}" destId="{321C0704-A289-4676-A23F-46B0713D1D60}" srcOrd="0" destOrd="0" presId="urn:microsoft.com/office/officeart/2005/8/layout/process5"/>
    <dgm:cxn modelId="{FE5FCE4E-59F2-49BE-949B-F4CB18113548}" type="presParOf" srcId="{AFDCF10B-C136-486A-B191-02AD4BBC4C78}" destId="{2A65C3F3-D183-4CA1-A288-B7A20EE51BC4}" srcOrd="14" destOrd="0" presId="urn:microsoft.com/office/officeart/2005/8/layout/process5"/>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3"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E3297B5F-5E15-4AB9-BA1B-3C07D95D55D9}" type="presOf" srcId="{18157D78-AFE7-3A45-B841-A795078FA300}" destId="{2666E6B7-0B37-2C45-8FF4-265BFC3538F2}" srcOrd="0" destOrd="0" presId="urn:microsoft.com/office/officeart/2005/8/layout/process5"/>
    <dgm:cxn modelId="{29253DD7-3A06-4003-9FE5-110D5FB87F93}" type="presOf" srcId="{F22AECEB-5D65-BB48-8647-4DAD8DAA0FE8}" destId="{3819E8F2-D819-4648-B9E2-CE41335A0FBB}" srcOrd="0" destOrd="0" presId="urn:microsoft.com/office/officeart/2005/8/layout/process5"/>
    <dgm:cxn modelId="{546511CB-E8FD-49B3-A5A4-CC00B1B8438C}" type="presOf" srcId="{40DA075A-7DCC-2B40-A337-ABCE1DE6291B}" destId="{AE4D53D9-1488-B94D-A0A6-503804082E76}" srcOrd="0" destOrd="0" presId="urn:microsoft.com/office/officeart/2005/8/layout/process5"/>
    <dgm:cxn modelId="{5072310F-1B7A-4E5F-9CB1-A99064538F66}" type="presOf" srcId="{7742A47B-888A-0244-97D0-364D40F1F2E6}" destId="{AA772DB8-2C6B-4141-A5A2-325DB6EC6218}" srcOrd="0" destOrd="0" presId="urn:microsoft.com/office/officeart/2005/8/layout/process5"/>
    <dgm:cxn modelId="{59697669-375C-4266-9F9B-12F80974A029}" type="presOf" srcId="{982379B3-E02E-4C40-90E3-E8BBB9F28CDB}" destId="{DA16750D-2F65-1344-91F3-13434F8D5D4F}" srcOrd="0" destOrd="0" presId="urn:microsoft.com/office/officeart/2005/8/layout/process5"/>
    <dgm:cxn modelId="{58440ECB-0FDE-48A3-A140-0770A1D7DB2E}" type="presOf" srcId="{06610626-A81E-5A48-85C4-A1743EA58662}" destId="{EEE42CDD-3B08-2143-8FEC-E0465966236F}" srcOrd="1"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B3CF5E10-8DA9-2742-84C7-87365643FC3B}" srcId="{1D948BAE-1944-0546-9F22-5B825D938C89}" destId="{91C34686-8946-0445-A1C5-AEB65B784CDB}" srcOrd="2" destOrd="0" parTransId="{CABF1445-50A6-A24E-837A-5D80D1F55B30}" sibTransId="{5FD6DB60-9FE0-4846-BF39-80D18498BE02}"/>
    <dgm:cxn modelId="{AB2CA194-EB70-4539-86F0-428738C49C88}" type="presOf" srcId="{2D7643DE-77E2-E343-8214-7F501F8E3532}" destId="{583DA5E7-EC87-914A-A9EB-06C3429734B4}" srcOrd="1" destOrd="0" presId="urn:microsoft.com/office/officeart/2005/8/layout/process5"/>
    <dgm:cxn modelId="{8238CC02-D800-4EDA-B7B3-02F2349AFE13}" type="presOf" srcId="{1D948BAE-1944-0546-9F22-5B825D938C89}" destId="{499F77D2-64EE-F647-B730-2BE3CA015068}" srcOrd="0" destOrd="0" presId="urn:microsoft.com/office/officeart/2005/8/layout/process5"/>
    <dgm:cxn modelId="{B133211E-D64E-4462-AB22-337418579836}" type="presOf" srcId="{F22AECEB-5D65-BB48-8647-4DAD8DAA0FE8}" destId="{9D79A709-6831-D44A-8DFA-38FD16177D26}" srcOrd="1" destOrd="0" presId="urn:microsoft.com/office/officeart/2005/8/layout/process5"/>
    <dgm:cxn modelId="{14B0BC27-58F6-CC4E-8F55-1F462C2F898A}" srcId="{1D948BAE-1944-0546-9F22-5B825D938C89}" destId="{9C8F51DA-914C-D048-85D8-73B9217A7228}" srcOrd="7" destOrd="0" parTransId="{DE1DA4EA-AFF3-E047-8D7D-DC012441DEFF}" sibTransId="{FA1A2F5B-283A-B949-BC23-42B47C7F3400}"/>
    <dgm:cxn modelId="{A32B7636-91FE-417E-97BD-429E6D95A70B}" type="presOf" srcId="{5FD6DB60-9FE0-4846-BF39-80D18498BE02}" destId="{AB3026D8-BA11-2B46-9447-AC24AF960939}" srcOrd="1" destOrd="0" presId="urn:microsoft.com/office/officeart/2005/8/layout/process5"/>
    <dgm:cxn modelId="{A1E45E50-4B7C-8E43-BE1A-A55BD911ACE7}" srcId="{1D948BAE-1944-0546-9F22-5B825D938C89}" destId="{982379B3-E02E-4C40-90E3-E8BBB9F28CDB}" srcOrd="3" destOrd="0" parTransId="{685DFE29-E2F2-0547-9996-C411B5EC5096}" sibTransId="{7D7C41EE-E559-8748-9427-78CF6518DBE5}"/>
    <dgm:cxn modelId="{597A9DA4-C6A4-4FF7-8EEC-8B401461AF9C}" type="presOf" srcId="{C128DC7C-E194-054D-832C-1E1532C2B5F3}" destId="{EA2F2FA7-84DC-9340-A301-DCD737836904}" srcOrd="1" destOrd="0" presId="urn:microsoft.com/office/officeart/2005/8/layout/process5"/>
    <dgm:cxn modelId="{466AA414-6F0C-4AE7-8DEA-BD90AD39C735}" type="presOf" srcId="{06610626-A81E-5A48-85C4-A1743EA58662}" destId="{D604E7BB-CA63-2344-8FCA-F9288BE132FE}" srcOrd="0" destOrd="0" presId="urn:microsoft.com/office/officeart/2005/8/layout/process5"/>
    <dgm:cxn modelId="{A4444198-0A46-4E4E-BBE0-52D0A8253FE0}" type="presOf" srcId="{2D7643DE-77E2-E343-8214-7F501F8E3532}" destId="{07B818F3-1656-D048-A3A8-D8C5AEB3B08E}" srcOrd="0" destOrd="0" presId="urn:microsoft.com/office/officeart/2005/8/layout/process5"/>
    <dgm:cxn modelId="{34FB1CAA-77B9-478E-BBEE-9E89E339112E}" type="presOf" srcId="{5FD6DB60-9FE0-4846-BF39-80D18498BE02}" destId="{63A47E3E-6141-9740-8033-67605AF80119}" srcOrd="0" destOrd="0" presId="urn:microsoft.com/office/officeart/2005/8/layout/process5"/>
    <dgm:cxn modelId="{7C508203-C163-40EA-8F47-EFEB43BA2751}" type="presOf" srcId="{40DA075A-7DCC-2B40-A337-ABCE1DE6291B}" destId="{A82BA349-07A8-D14F-BC5E-11463F6DEEAE}" srcOrd="1"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2115D910-E444-C442-B274-7C4AFA87EE62}" srcId="{1D948BAE-1944-0546-9F22-5B825D938C89}" destId="{CD3538AA-AE8B-E540-B9A5-EA04D147FE5F}" srcOrd="1" destOrd="0" parTransId="{5B8B7F80-56FE-7F4E-BC1C-E8C380C18395}" sibTransId="{40DA075A-7DCC-2B40-A337-ABCE1DE6291B}"/>
    <dgm:cxn modelId="{9186BF36-42BF-424A-8193-D33A15272196}" type="presOf" srcId="{7D7C41EE-E559-8748-9427-78CF6518DBE5}" destId="{A7332DED-CDAF-A64F-B7D7-6D30A23E5258}" srcOrd="0"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D88E4C09-454A-4BC2-BF04-4A6EE8DE71B0}" type="presOf" srcId="{C128DC7C-E194-054D-832C-1E1532C2B5F3}" destId="{11961662-59F4-D74A-9389-97F9E940F8BB}" srcOrd="0" destOrd="0" presId="urn:microsoft.com/office/officeart/2005/8/layout/process5"/>
    <dgm:cxn modelId="{C2442EF4-5CD6-4679-8B60-C93FE3CCDBD6}" type="presOf" srcId="{9C8F51DA-914C-D048-85D8-73B9217A7228}" destId="{4E4DB2F7-91E2-D44E-8AF1-10CB805FBAE7}" srcOrd="0" destOrd="0" presId="urn:microsoft.com/office/officeart/2005/8/layout/process5"/>
    <dgm:cxn modelId="{25090095-556B-412D-ACEE-AC9541432A15}" type="presOf" srcId="{91C34686-8946-0445-A1C5-AEB65B784CDB}" destId="{8D6D99CD-24C8-F84E-970C-F95EDE6EE3A2}" srcOrd="0" destOrd="0" presId="urn:microsoft.com/office/officeart/2005/8/layout/process5"/>
    <dgm:cxn modelId="{F154BF2D-0385-4EBB-93EF-2267C49FB0B1}" type="presOf" srcId="{CD3538AA-AE8B-E540-B9A5-EA04D147FE5F}" destId="{6FD0C10C-FCCF-0A42-81E7-CFA45574AAF7}" srcOrd="0" destOrd="0" presId="urn:microsoft.com/office/officeart/2005/8/layout/process5"/>
    <dgm:cxn modelId="{E57A8A42-F09A-4EF2-8D31-5DDCFFDEBAF4}" type="presOf" srcId="{BC3C01A6-6C3C-BF46-A2BF-E48E3A66D030}" destId="{990F2D80-0E60-E24E-B641-BE354289FB75}"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0CDD3149-711C-4734-8D18-4CDFDC30C24C}" type="presOf" srcId="{7D7C41EE-E559-8748-9427-78CF6518DBE5}" destId="{022A2999-D638-0A4B-982E-BF8A530B30CF}" srcOrd="1" destOrd="0" presId="urn:microsoft.com/office/officeart/2005/8/layout/process5"/>
    <dgm:cxn modelId="{2FF40D64-8C85-4218-9208-EF250E7C753C}" type="presOf" srcId="{951F42F3-1126-BB44-B34D-465630A8D6AC}" destId="{2F680CB3-02E3-2E44-83C6-7986278F4C02}" srcOrd="0" destOrd="0" presId="urn:microsoft.com/office/officeart/2005/8/layout/process5"/>
    <dgm:cxn modelId="{F46D0BF5-15B3-453F-8290-DA00CB75B120}" type="presParOf" srcId="{499F77D2-64EE-F647-B730-2BE3CA015068}" destId="{AA772DB8-2C6B-4141-A5A2-325DB6EC6218}" srcOrd="0" destOrd="0" presId="urn:microsoft.com/office/officeart/2005/8/layout/process5"/>
    <dgm:cxn modelId="{ED6EFA47-A6C1-4A3F-BE46-0A9EC6BEFE8C}" type="presParOf" srcId="{499F77D2-64EE-F647-B730-2BE3CA015068}" destId="{3819E8F2-D819-4648-B9E2-CE41335A0FBB}" srcOrd="1" destOrd="0" presId="urn:microsoft.com/office/officeart/2005/8/layout/process5"/>
    <dgm:cxn modelId="{C50926AF-EFC0-4C96-8EBB-2F880D2618E8}" type="presParOf" srcId="{3819E8F2-D819-4648-B9E2-CE41335A0FBB}" destId="{9D79A709-6831-D44A-8DFA-38FD16177D26}" srcOrd="0" destOrd="0" presId="urn:microsoft.com/office/officeart/2005/8/layout/process5"/>
    <dgm:cxn modelId="{309E302E-7F1D-4A19-B647-94A8393E2CC0}" type="presParOf" srcId="{499F77D2-64EE-F647-B730-2BE3CA015068}" destId="{6FD0C10C-FCCF-0A42-81E7-CFA45574AAF7}" srcOrd="2" destOrd="0" presId="urn:microsoft.com/office/officeart/2005/8/layout/process5"/>
    <dgm:cxn modelId="{FAD5D7FD-0342-487E-A61F-6697075D02E3}" type="presParOf" srcId="{499F77D2-64EE-F647-B730-2BE3CA015068}" destId="{AE4D53D9-1488-B94D-A0A6-503804082E76}" srcOrd="3" destOrd="0" presId="urn:microsoft.com/office/officeart/2005/8/layout/process5"/>
    <dgm:cxn modelId="{F000447C-0313-4CAC-A807-ACB8024EE929}" type="presParOf" srcId="{AE4D53D9-1488-B94D-A0A6-503804082E76}" destId="{A82BA349-07A8-D14F-BC5E-11463F6DEEAE}" srcOrd="0" destOrd="0" presId="urn:microsoft.com/office/officeart/2005/8/layout/process5"/>
    <dgm:cxn modelId="{93A2E259-F65B-4B21-8C28-BF1FF59F4A82}" type="presParOf" srcId="{499F77D2-64EE-F647-B730-2BE3CA015068}" destId="{8D6D99CD-24C8-F84E-970C-F95EDE6EE3A2}" srcOrd="4" destOrd="0" presId="urn:microsoft.com/office/officeart/2005/8/layout/process5"/>
    <dgm:cxn modelId="{D7529106-EC5C-40C1-96E3-3FF8C5D2EC0E}" type="presParOf" srcId="{499F77D2-64EE-F647-B730-2BE3CA015068}" destId="{63A47E3E-6141-9740-8033-67605AF80119}" srcOrd="5" destOrd="0" presId="urn:microsoft.com/office/officeart/2005/8/layout/process5"/>
    <dgm:cxn modelId="{B0E37072-1132-4F18-B674-A143545850DE}" type="presParOf" srcId="{63A47E3E-6141-9740-8033-67605AF80119}" destId="{AB3026D8-BA11-2B46-9447-AC24AF960939}" srcOrd="0" destOrd="0" presId="urn:microsoft.com/office/officeart/2005/8/layout/process5"/>
    <dgm:cxn modelId="{4487268F-826D-4DD6-A03C-B70D91EBB69B}" type="presParOf" srcId="{499F77D2-64EE-F647-B730-2BE3CA015068}" destId="{DA16750D-2F65-1344-91F3-13434F8D5D4F}" srcOrd="6" destOrd="0" presId="urn:microsoft.com/office/officeart/2005/8/layout/process5"/>
    <dgm:cxn modelId="{F8EF1734-873E-4721-AD22-BD45585B29EA}" type="presParOf" srcId="{499F77D2-64EE-F647-B730-2BE3CA015068}" destId="{A7332DED-CDAF-A64F-B7D7-6D30A23E5258}" srcOrd="7" destOrd="0" presId="urn:microsoft.com/office/officeart/2005/8/layout/process5"/>
    <dgm:cxn modelId="{FFFE1DCB-C4AB-4E12-878A-634DC2BCDD7E}" type="presParOf" srcId="{A7332DED-CDAF-A64F-B7D7-6D30A23E5258}" destId="{022A2999-D638-0A4B-982E-BF8A530B30CF}" srcOrd="0" destOrd="0" presId="urn:microsoft.com/office/officeart/2005/8/layout/process5"/>
    <dgm:cxn modelId="{757F002F-3C21-4CDC-B0E9-CEA63DE0A7A2}" type="presParOf" srcId="{499F77D2-64EE-F647-B730-2BE3CA015068}" destId="{2F680CB3-02E3-2E44-83C6-7986278F4C02}" srcOrd="8" destOrd="0" presId="urn:microsoft.com/office/officeart/2005/8/layout/process5"/>
    <dgm:cxn modelId="{A116D9B8-77FE-4799-98E1-C569B54ED113}" type="presParOf" srcId="{499F77D2-64EE-F647-B730-2BE3CA015068}" destId="{11961662-59F4-D74A-9389-97F9E940F8BB}" srcOrd="9" destOrd="0" presId="urn:microsoft.com/office/officeart/2005/8/layout/process5"/>
    <dgm:cxn modelId="{54D6F007-BC70-45E9-A987-B1D16C0AF743}" type="presParOf" srcId="{11961662-59F4-D74A-9389-97F9E940F8BB}" destId="{EA2F2FA7-84DC-9340-A301-DCD737836904}" srcOrd="0" destOrd="0" presId="urn:microsoft.com/office/officeart/2005/8/layout/process5"/>
    <dgm:cxn modelId="{E0CF9FF1-211C-4B10-9477-CCFDD9AF24B2}" type="presParOf" srcId="{499F77D2-64EE-F647-B730-2BE3CA015068}" destId="{990F2D80-0E60-E24E-B641-BE354289FB75}" srcOrd="10" destOrd="0" presId="urn:microsoft.com/office/officeart/2005/8/layout/process5"/>
    <dgm:cxn modelId="{509F8C2A-CB1A-43C7-8F87-3E551AE660ED}" type="presParOf" srcId="{499F77D2-64EE-F647-B730-2BE3CA015068}" destId="{D604E7BB-CA63-2344-8FCA-F9288BE132FE}" srcOrd="11" destOrd="0" presId="urn:microsoft.com/office/officeart/2005/8/layout/process5"/>
    <dgm:cxn modelId="{6C2A4C11-D61F-4849-A4D9-2542CAB92B31}" type="presParOf" srcId="{D604E7BB-CA63-2344-8FCA-F9288BE132FE}" destId="{EEE42CDD-3B08-2143-8FEC-E0465966236F}" srcOrd="0" destOrd="0" presId="urn:microsoft.com/office/officeart/2005/8/layout/process5"/>
    <dgm:cxn modelId="{9D74454A-AF6E-4D07-8373-312019C959DC}" type="presParOf" srcId="{499F77D2-64EE-F647-B730-2BE3CA015068}" destId="{2666E6B7-0B37-2C45-8FF4-265BFC3538F2}" srcOrd="12" destOrd="0" presId="urn:microsoft.com/office/officeart/2005/8/layout/process5"/>
    <dgm:cxn modelId="{30687A12-B214-4AC4-A83A-5DEBA1BAD7EC}" type="presParOf" srcId="{499F77D2-64EE-F647-B730-2BE3CA015068}" destId="{07B818F3-1656-D048-A3A8-D8C5AEB3B08E}" srcOrd="13" destOrd="0" presId="urn:microsoft.com/office/officeart/2005/8/layout/process5"/>
    <dgm:cxn modelId="{D587DB60-0979-4101-A4E0-41ED06621A21}" type="presParOf" srcId="{07B818F3-1656-D048-A3A8-D8C5AEB3B08E}" destId="{583DA5E7-EC87-914A-A9EB-06C3429734B4}" srcOrd="0" destOrd="0" presId="urn:microsoft.com/office/officeart/2005/8/layout/process5"/>
    <dgm:cxn modelId="{7BC84458-36DE-464A-9A6E-3B141B4B8230}"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3"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60D93FA2-FA21-4D2E-BE72-F2008A0513DB}" type="presOf" srcId="{06610626-A81E-5A48-85C4-A1743EA58662}" destId="{EEE42CDD-3B08-2143-8FEC-E0465966236F}" srcOrd="1" destOrd="0" presId="urn:microsoft.com/office/officeart/2005/8/layout/process5"/>
    <dgm:cxn modelId="{7BF7DDA3-4F88-430B-BC59-992F9B9D27F1}" type="presOf" srcId="{CD3538AA-AE8B-E540-B9A5-EA04D147FE5F}" destId="{6FD0C10C-FCCF-0A42-81E7-CFA45574AAF7}" srcOrd="0"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2A7BCF11-D92D-43F1-B60F-FE6A1817D90E}" type="presOf" srcId="{F22AECEB-5D65-BB48-8647-4DAD8DAA0FE8}" destId="{9D79A709-6831-D44A-8DFA-38FD16177D26}" srcOrd="1" destOrd="0" presId="urn:microsoft.com/office/officeart/2005/8/layout/process5"/>
    <dgm:cxn modelId="{8A7A4C56-046D-4577-BDD0-96C297B7AAFB}" type="presOf" srcId="{5FD6DB60-9FE0-4846-BF39-80D18498BE02}" destId="{63A47E3E-6141-9740-8033-67605AF80119}" srcOrd="0" destOrd="0" presId="urn:microsoft.com/office/officeart/2005/8/layout/process5"/>
    <dgm:cxn modelId="{B3CF5E10-8DA9-2742-84C7-87365643FC3B}" srcId="{1D948BAE-1944-0546-9F22-5B825D938C89}" destId="{91C34686-8946-0445-A1C5-AEB65B784CDB}" srcOrd="2" destOrd="0" parTransId="{CABF1445-50A6-A24E-837A-5D80D1F55B30}" sibTransId="{5FD6DB60-9FE0-4846-BF39-80D18498BE02}"/>
    <dgm:cxn modelId="{36E8C2C4-6164-4C34-BE58-C191DB672029}" type="presOf" srcId="{7D7C41EE-E559-8748-9427-78CF6518DBE5}" destId="{A7332DED-CDAF-A64F-B7D7-6D30A23E5258}" srcOrd="0" destOrd="0" presId="urn:microsoft.com/office/officeart/2005/8/layout/process5"/>
    <dgm:cxn modelId="{14B0BC27-58F6-CC4E-8F55-1F462C2F898A}" srcId="{1D948BAE-1944-0546-9F22-5B825D938C89}" destId="{9C8F51DA-914C-D048-85D8-73B9217A7228}" srcOrd="7" destOrd="0" parTransId="{DE1DA4EA-AFF3-E047-8D7D-DC012441DEFF}" sibTransId="{FA1A2F5B-283A-B949-BC23-42B47C7F3400}"/>
    <dgm:cxn modelId="{A1E45E50-4B7C-8E43-BE1A-A55BD911ACE7}" srcId="{1D948BAE-1944-0546-9F22-5B825D938C89}" destId="{982379B3-E02E-4C40-90E3-E8BBB9F28CDB}" srcOrd="3" destOrd="0" parTransId="{685DFE29-E2F2-0547-9996-C411B5EC5096}" sibTransId="{7D7C41EE-E559-8748-9427-78CF6518DBE5}"/>
    <dgm:cxn modelId="{CF613D09-5B07-42D5-AD19-A9732F92A734}" type="presOf" srcId="{F22AECEB-5D65-BB48-8647-4DAD8DAA0FE8}" destId="{3819E8F2-D819-4648-B9E2-CE41335A0FBB}" srcOrd="0" destOrd="0" presId="urn:microsoft.com/office/officeart/2005/8/layout/process5"/>
    <dgm:cxn modelId="{59AB0D28-B70B-4D8F-A51D-8CEBDD1D96C6}" type="presOf" srcId="{951F42F3-1126-BB44-B34D-465630A8D6AC}" destId="{2F680CB3-02E3-2E44-83C6-7986278F4C02}" srcOrd="0" destOrd="0" presId="urn:microsoft.com/office/officeart/2005/8/layout/process5"/>
    <dgm:cxn modelId="{72169D59-A627-4107-9D9F-8C9C157CD487}" type="presOf" srcId="{18157D78-AFE7-3A45-B841-A795078FA300}" destId="{2666E6B7-0B37-2C45-8FF4-265BFC3538F2}" srcOrd="0"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2115D910-E444-C442-B274-7C4AFA87EE62}" srcId="{1D948BAE-1944-0546-9F22-5B825D938C89}" destId="{CD3538AA-AE8B-E540-B9A5-EA04D147FE5F}" srcOrd="1" destOrd="0" parTransId="{5B8B7F80-56FE-7F4E-BC1C-E8C380C18395}" sibTransId="{40DA075A-7DCC-2B40-A337-ABCE1DE6291B}"/>
    <dgm:cxn modelId="{B4F3CACC-2162-4E25-BE58-129806DD4108}" type="presOf" srcId="{BC3C01A6-6C3C-BF46-A2BF-E48E3A66D030}" destId="{990F2D80-0E60-E24E-B641-BE354289FB75}" srcOrd="0"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453FD410-E628-48F7-9AAA-5D200397FFAA}" type="presOf" srcId="{9C8F51DA-914C-D048-85D8-73B9217A7228}" destId="{4E4DB2F7-91E2-D44E-8AF1-10CB805FBAE7}" srcOrd="0" destOrd="0" presId="urn:microsoft.com/office/officeart/2005/8/layout/process5"/>
    <dgm:cxn modelId="{C4235D35-CB0A-4224-8DC1-125D93C35562}" type="presOf" srcId="{C128DC7C-E194-054D-832C-1E1532C2B5F3}" destId="{EA2F2FA7-84DC-9340-A301-DCD737836904}" srcOrd="1" destOrd="0" presId="urn:microsoft.com/office/officeart/2005/8/layout/process5"/>
    <dgm:cxn modelId="{E6A57F86-192A-4B1C-92E7-D05225DAC92F}" type="presOf" srcId="{91C34686-8946-0445-A1C5-AEB65B784CDB}" destId="{8D6D99CD-24C8-F84E-970C-F95EDE6EE3A2}" srcOrd="0" destOrd="0" presId="urn:microsoft.com/office/officeart/2005/8/layout/process5"/>
    <dgm:cxn modelId="{049C09A8-5C2A-4339-B933-056F2040EB02}" type="presOf" srcId="{40DA075A-7DCC-2B40-A337-ABCE1DE6291B}" destId="{A82BA349-07A8-D14F-BC5E-11463F6DEEAE}" srcOrd="1" destOrd="0" presId="urn:microsoft.com/office/officeart/2005/8/layout/process5"/>
    <dgm:cxn modelId="{81BC8B9A-7A7D-4EBF-9479-CC6CD7717368}" type="presOf" srcId="{7742A47B-888A-0244-97D0-364D40F1F2E6}" destId="{AA772DB8-2C6B-4141-A5A2-325DB6EC6218}" srcOrd="0" destOrd="0" presId="urn:microsoft.com/office/officeart/2005/8/layout/process5"/>
    <dgm:cxn modelId="{A523662F-3C93-4832-AF6A-DF86C56A338F}" type="presOf" srcId="{1D948BAE-1944-0546-9F22-5B825D938C89}" destId="{499F77D2-64EE-F647-B730-2BE3CA015068}" srcOrd="0" destOrd="0" presId="urn:microsoft.com/office/officeart/2005/8/layout/process5"/>
    <dgm:cxn modelId="{706BC29F-798F-4212-AB8B-D3BF10E783A9}" type="presOf" srcId="{40DA075A-7DCC-2B40-A337-ABCE1DE6291B}" destId="{AE4D53D9-1488-B94D-A0A6-503804082E76}" srcOrd="0" destOrd="0" presId="urn:microsoft.com/office/officeart/2005/8/layout/process5"/>
    <dgm:cxn modelId="{AF3E238C-2E52-419F-B4F9-7C5096A6F204}" type="presOf" srcId="{2D7643DE-77E2-E343-8214-7F501F8E3532}" destId="{583DA5E7-EC87-914A-A9EB-06C3429734B4}" srcOrd="1"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E136715A-6440-41E7-BAE5-D3DDB14EB6BA}" type="presOf" srcId="{06610626-A81E-5A48-85C4-A1743EA58662}" destId="{D604E7BB-CA63-2344-8FCA-F9288BE132FE}" srcOrd="0" destOrd="0" presId="urn:microsoft.com/office/officeart/2005/8/layout/process5"/>
    <dgm:cxn modelId="{B1D0A906-CC0E-49C2-BE54-2D069B3B758C}" type="presOf" srcId="{982379B3-E02E-4C40-90E3-E8BBB9F28CDB}" destId="{DA16750D-2F65-1344-91F3-13434F8D5D4F}" srcOrd="0" destOrd="0" presId="urn:microsoft.com/office/officeart/2005/8/layout/process5"/>
    <dgm:cxn modelId="{1620A957-4690-4F10-BF1F-2EB108B6DB48}" type="presOf" srcId="{5FD6DB60-9FE0-4846-BF39-80D18498BE02}" destId="{AB3026D8-BA11-2B46-9447-AC24AF960939}" srcOrd="1" destOrd="0" presId="urn:microsoft.com/office/officeart/2005/8/layout/process5"/>
    <dgm:cxn modelId="{03B2FBD0-3AF9-447C-9D8E-20F9624B24D7}" type="presOf" srcId="{7D7C41EE-E559-8748-9427-78CF6518DBE5}" destId="{022A2999-D638-0A4B-982E-BF8A530B30CF}" srcOrd="1" destOrd="0" presId="urn:microsoft.com/office/officeart/2005/8/layout/process5"/>
    <dgm:cxn modelId="{772C034A-03E7-45BE-93FB-69BC47A659C1}" type="presOf" srcId="{C128DC7C-E194-054D-832C-1E1532C2B5F3}" destId="{11961662-59F4-D74A-9389-97F9E940F8BB}" srcOrd="0" destOrd="0" presId="urn:microsoft.com/office/officeart/2005/8/layout/process5"/>
    <dgm:cxn modelId="{9904FBC5-3A9C-4F91-A479-98CCE3A77A29}" type="presOf" srcId="{2D7643DE-77E2-E343-8214-7F501F8E3532}" destId="{07B818F3-1656-D048-A3A8-D8C5AEB3B08E}" srcOrd="0" destOrd="0" presId="urn:microsoft.com/office/officeart/2005/8/layout/process5"/>
    <dgm:cxn modelId="{FB72A8B2-157A-4B9E-A9F2-85626CF974DD}" type="presParOf" srcId="{499F77D2-64EE-F647-B730-2BE3CA015068}" destId="{AA772DB8-2C6B-4141-A5A2-325DB6EC6218}" srcOrd="0" destOrd="0" presId="urn:microsoft.com/office/officeart/2005/8/layout/process5"/>
    <dgm:cxn modelId="{5EE7B134-7B1B-4DD2-9EA7-C82B926717AF}" type="presParOf" srcId="{499F77D2-64EE-F647-B730-2BE3CA015068}" destId="{3819E8F2-D819-4648-B9E2-CE41335A0FBB}" srcOrd="1" destOrd="0" presId="urn:microsoft.com/office/officeart/2005/8/layout/process5"/>
    <dgm:cxn modelId="{4C6815BD-2867-45ED-BDCD-C27B45E8C8AB}" type="presParOf" srcId="{3819E8F2-D819-4648-B9E2-CE41335A0FBB}" destId="{9D79A709-6831-D44A-8DFA-38FD16177D26}" srcOrd="0" destOrd="0" presId="urn:microsoft.com/office/officeart/2005/8/layout/process5"/>
    <dgm:cxn modelId="{1CCEB0CA-FE72-4A2E-A2CD-6B1E0C689083}" type="presParOf" srcId="{499F77D2-64EE-F647-B730-2BE3CA015068}" destId="{6FD0C10C-FCCF-0A42-81E7-CFA45574AAF7}" srcOrd="2" destOrd="0" presId="urn:microsoft.com/office/officeart/2005/8/layout/process5"/>
    <dgm:cxn modelId="{C5FC61EE-19C3-40DE-8321-1EEE1958AD49}" type="presParOf" srcId="{499F77D2-64EE-F647-B730-2BE3CA015068}" destId="{AE4D53D9-1488-B94D-A0A6-503804082E76}" srcOrd="3" destOrd="0" presId="urn:microsoft.com/office/officeart/2005/8/layout/process5"/>
    <dgm:cxn modelId="{B16F4CCD-1043-44F3-A4AF-4272FACA2393}" type="presParOf" srcId="{AE4D53D9-1488-B94D-A0A6-503804082E76}" destId="{A82BA349-07A8-D14F-BC5E-11463F6DEEAE}" srcOrd="0" destOrd="0" presId="urn:microsoft.com/office/officeart/2005/8/layout/process5"/>
    <dgm:cxn modelId="{6581F35A-8A91-4D89-9155-8954CBD77CEC}" type="presParOf" srcId="{499F77D2-64EE-F647-B730-2BE3CA015068}" destId="{8D6D99CD-24C8-F84E-970C-F95EDE6EE3A2}" srcOrd="4" destOrd="0" presId="urn:microsoft.com/office/officeart/2005/8/layout/process5"/>
    <dgm:cxn modelId="{8E612587-BBB2-4E95-9C93-8B22B35720AC}" type="presParOf" srcId="{499F77D2-64EE-F647-B730-2BE3CA015068}" destId="{63A47E3E-6141-9740-8033-67605AF80119}" srcOrd="5" destOrd="0" presId="urn:microsoft.com/office/officeart/2005/8/layout/process5"/>
    <dgm:cxn modelId="{92AE8E49-D91A-4F3C-A95C-B52DD058CAC9}" type="presParOf" srcId="{63A47E3E-6141-9740-8033-67605AF80119}" destId="{AB3026D8-BA11-2B46-9447-AC24AF960939}" srcOrd="0" destOrd="0" presId="urn:microsoft.com/office/officeart/2005/8/layout/process5"/>
    <dgm:cxn modelId="{A434E9FE-DF89-4110-8C94-B811C469CEF2}" type="presParOf" srcId="{499F77D2-64EE-F647-B730-2BE3CA015068}" destId="{DA16750D-2F65-1344-91F3-13434F8D5D4F}" srcOrd="6" destOrd="0" presId="urn:microsoft.com/office/officeart/2005/8/layout/process5"/>
    <dgm:cxn modelId="{C3B473D4-376D-44E0-ADFA-32DD0C232469}" type="presParOf" srcId="{499F77D2-64EE-F647-B730-2BE3CA015068}" destId="{A7332DED-CDAF-A64F-B7D7-6D30A23E5258}" srcOrd="7" destOrd="0" presId="urn:microsoft.com/office/officeart/2005/8/layout/process5"/>
    <dgm:cxn modelId="{86769218-1491-4C86-AA86-EAF4565AE9A5}" type="presParOf" srcId="{A7332DED-CDAF-A64F-B7D7-6D30A23E5258}" destId="{022A2999-D638-0A4B-982E-BF8A530B30CF}" srcOrd="0" destOrd="0" presId="urn:microsoft.com/office/officeart/2005/8/layout/process5"/>
    <dgm:cxn modelId="{20075246-B37E-467C-A5EB-9095A9AD6B4C}" type="presParOf" srcId="{499F77D2-64EE-F647-B730-2BE3CA015068}" destId="{2F680CB3-02E3-2E44-83C6-7986278F4C02}" srcOrd="8" destOrd="0" presId="urn:microsoft.com/office/officeart/2005/8/layout/process5"/>
    <dgm:cxn modelId="{D7DBC717-62D6-40AB-A1C9-67FE91ACEFB3}" type="presParOf" srcId="{499F77D2-64EE-F647-B730-2BE3CA015068}" destId="{11961662-59F4-D74A-9389-97F9E940F8BB}" srcOrd="9" destOrd="0" presId="urn:microsoft.com/office/officeart/2005/8/layout/process5"/>
    <dgm:cxn modelId="{B4D76644-7C6B-48C5-9123-78499D98E64C}" type="presParOf" srcId="{11961662-59F4-D74A-9389-97F9E940F8BB}" destId="{EA2F2FA7-84DC-9340-A301-DCD737836904}" srcOrd="0" destOrd="0" presId="urn:microsoft.com/office/officeart/2005/8/layout/process5"/>
    <dgm:cxn modelId="{132D061B-361D-4941-9258-94E18C4FA9AE}" type="presParOf" srcId="{499F77D2-64EE-F647-B730-2BE3CA015068}" destId="{990F2D80-0E60-E24E-B641-BE354289FB75}" srcOrd="10" destOrd="0" presId="urn:microsoft.com/office/officeart/2005/8/layout/process5"/>
    <dgm:cxn modelId="{3CCCDFF9-A646-4D06-8014-DEBDC4774187}" type="presParOf" srcId="{499F77D2-64EE-F647-B730-2BE3CA015068}" destId="{D604E7BB-CA63-2344-8FCA-F9288BE132FE}" srcOrd="11" destOrd="0" presId="urn:microsoft.com/office/officeart/2005/8/layout/process5"/>
    <dgm:cxn modelId="{7680810B-C0B7-4B49-A4CE-65F8ED94B35F}" type="presParOf" srcId="{D604E7BB-CA63-2344-8FCA-F9288BE132FE}" destId="{EEE42CDD-3B08-2143-8FEC-E0465966236F}" srcOrd="0" destOrd="0" presId="urn:microsoft.com/office/officeart/2005/8/layout/process5"/>
    <dgm:cxn modelId="{360271E7-CF5E-431D-9575-EA344D159600}" type="presParOf" srcId="{499F77D2-64EE-F647-B730-2BE3CA015068}" destId="{2666E6B7-0B37-2C45-8FF4-265BFC3538F2}" srcOrd="12" destOrd="0" presId="urn:microsoft.com/office/officeart/2005/8/layout/process5"/>
    <dgm:cxn modelId="{E6C9DBBE-3BA5-4D3F-B4DF-7780E12F3ACB}" type="presParOf" srcId="{499F77D2-64EE-F647-B730-2BE3CA015068}" destId="{07B818F3-1656-D048-A3A8-D8C5AEB3B08E}" srcOrd="13" destOrd="0" presId="urn:microsoft.com/office/officeart/2005/8/layout/process5"/>
    <dgm:cxn modelId="{63427877-CC4E-4BA5-AB22-D04ED252722C}" type="presParOf" srcId="{07B818F3-1656-D048-A3A8-D8C5AEB3B08E}" destId="{583DA5E7-EC87-914A-A9EB-06C3429734B4}" srcOrd="0" destOrd="0" presId="urn:microsoft.com/office/officeart/2005/8/layout/process5"/>
    <dgm:cxn modelId="{C96861C3-6B57-40F1-9617-1A594991361C}"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4"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2D3A9F24-3AB0-487F-8103-7834CD1358E5}" type="presOf" srcId="{06610626-A81E-5A48-85C4-A1743EA58662}" destId="{EEE42CDD-3B08-2143-8FEC-E0465966236F}" srcOrd="1" destOrd="0" presId="urn:microsoft.com/office/officeart/2005/8/layout/process5"/>
    <dgm:cxn modelId="{DBD08300-AE0C-42C6-A04E-559E252423BF}" type="presOf" srcId="{982379B3-E02E-4C40-90E3-E8BBB9F28CDB}" destId="{DA16750D-2F65-1344-91F3-13434F8D5D4F}" srcOrd="0" destOrd="0" presId="urn:microsoft.com/office/officeart/2005/8/layout/process5"/>
    <dgm:cxn modelId="{4E17FDDE-D1DF-46F1-9E03-3BB3683312B3}" type="presOf" srcId="{40DA075A-7DCC-2B40-A337-ABCE1DE6291B}" destId="{AE4D53D9-1488-B94D-A0A6-503804082E76}" srcOrd="0" destOrd="0" presId="urn:microsoft.com/office/officeart/2005/8/layout/process5"/>
    <dgm:cxn modelId="{9482B284-2DF0-49D9-AAB7-576F2B507BB0}" type="presOf" srcId="{7D7C41EE-E559-8748-9427-78CF6518DBE5}" destId="{A7332DED-CDAF-A64F-B7D7-6D30A23E5258}" srcOrd="0"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B3CF5E10-8DA9-2742-84C7-87365643FC3B}" srcId="{1D948BAE-1944-0546-9F22-5B825D938C89}" destId="{91C34686-8946-0445-A1C5-AEB65B784CDB}" srcOrd="2" destOrd="0" parTransId="{CABF1445-50A6-A24E-837A-5D80D1F55B30}" sibTransId="{5FD6DB60-9FE0-4846-BF39-80D18498BE02}"/>
    <dgm:cxn modelId="{14B0BC27-58F6-CC4E-8F55-1F462C2F898A}" srcId="{1D948BAE-1944-0546-9F22-5B825D938C89}" destId="{9C8F51DA-914C-D048-85D8-73B9217A7228}" srcOrd="7" destOrd="0" parTransId="{DE1DA4EA-AFF3-E047-8D7D-DC012441DEFF}" sibTransId="{FA1A2F5B-283A-B949-BC23-42B47C7F3400}"/>
    <dgm:cxn modelId="{66534645-2659-4609-8D8E-AB8DD454C115}" type="presOf" srcId="{BC3C01A6-6C3C-BF46-A2BF-E48E3A66D030}" destId="{990F2D80-0E60-E24E-B641-BE354289FB75}" srcOrd="0" destOrd="0" presId="urn:microsoft.com/office/officeart/2005/8/layout/process5"/>
    <dgm:cxn modelId="{A1E45E50-4B7C-8E43-BE1A-A55BD911ACE7}" srcId="{1D948BAE-1944-0546-9F22-5B825D938C89}" destId="{982379B3-E02E-4C40-90E3-E8BBB9F28CDB}" srcOrd="3" destOrd="0" parTransId="{685DFE29-E2F2-0547-9996-C411B5EC5096}" sibTransId="{7D7C41EE-E559-8748-9427-78CF6518DBE5}"/>
    <dgm:cxn modelId="{C39C456F-C68F-4974-8DB9-669423A6F8F0}" type="presOf" srcId="{7D7C41EE-E559-8748-9427-78CF6518DBE5}" destId="{022A2999-D638-0A4B-982E-BF8A530B30CF}" srcOrd="1" destOrd="0" presId="urn:microsoft.com/office/officeart/2005/8/layout/process5"/>
    <dgm:cxn modelId="{DA8E66AC-9714-4F3C-8BD2-4A57FD04C0E2}" type="presOf" srcId="{C128DC7C-E194-054D-832C-1E1532C2B5F3}" destId="{11961662-59F4-D74A-9389-97F9E940F8BB}" srcOrd="0" destOrd="0" presId="urn:microsoft.com/office/officeart/2005/8/layout/process5"/>
    <dgm:cxn modelId="{F1D9ED33-CA54-467A-81F9-175912F5BC2D}" type="presOf" srcId="{5FD6DB60-9FE0-4846-BF39-80D18498BE02}" destId="{AB3026D8-BA11-2B46-9447-AC24AF960939}" srcOrd="1" destOrd="0" presId="urn:microsoft.com/office/officeart/2005/8/layout/process5"/>
    <dgm:cxn modelId="{88288B64-05E1-4252-876F-4BEA2F1184F8}" type="presOf" srcId="{18157D78-AFE7-3A45-B841-A795078FA300}" destId="{2666E6B7-0B37-2C45-8FF4-265BFC3538F2}" srcOrd="0" destOrd="0" presId="urn:microsoft.com/office/officeart/2005/8/layout/process5"/>
    <dgm:cxn modelId="{A51516F3-9083-4D35-B0B2-A826EB83DBCF}" type="presOf" srcId="{7742A47B-888A-0244-97D0-364D40F1F2E6}" destId="{AA772DB8-2C6B-4141-A5A2-325DB6EC6218}" srcOrd="0" destOrd="0" presId="urn:microsoft.com/office/officeart/2005/8/layout/process5"/>
    <dgm:cxn modelId="{4B3B8597-680B-4210-AFEC-B035A87CB3A8}" type="presOf" srcId="{40DA075A-7DCC-2B40-A337-ABCE1DE6291B}" destId="{A82BA349-07A8-D14F-BC5E-11463F6DEEAE}" srcOrd="1"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2115D910-E444-C442-B274-7C4AFA87EE62}" srcId="{1D948BAE-1944-0546-9F22-5B825D938C89}" destId="{CD3538AA-AE8B-E540-B9A5-EA04D147FE5F}" srcOrd="1" destOrd="0" parTransId="{5B8B7F80-56FE-7F4E-BC1C-E8C380C18395}" sibTransId="{40DA075A-7DCC-2B40-A337-ABCE1DE6291B}"/>
    <dgm:cxn modelId="{7C175302-6E68-44EC-ADE2-C844CBD5D8C7}" type="presOf" srcId="{06610626-A81E-5A48-85C4-A1743EA58662}" destId="{D604E7BB-CA63-2344-8FCA-F9288BE132FE}" srcOrd="0"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E93883FE-39B1-4029-BAB2-C99C7E92FBC7}" type="presOf" srcId="{951F42F3-1126-BB44-B34D-465630A8D6AC}" destId="{2F680CB3-02E3-2E44-83C6-7986278F4C02}" srcOrd="0" destOrd="0" presId="urn:microsoft.com/office/officeart/2005/8/layout/process5"/>
    <dgm:cxn modelId="{7D25A0D8-3111-4028-AB43-CE70DDF8FA8E}" type="presOf" srcId="{CD3538AA-AE8B-E540-B9A5-EA04D147FE5F}" destId="{6FD0C10C-FCCF-0A42-81E7-CFA45574AAF7}" srcOrd="0" destOrd="0" presId="urn:microsoft.com/office/officeart/2005/8/layout/process5"/>
    <dgm:cxn modelId="{924F46BB-C25D-44F4-B9D6-DF0C53095220}" type="presOf" srcId="{2D7643DE-77E2-E343-8214-7F501F8E3532}" destId="{583DA5E7-EC87-914A-A9EB-06C3429734B4}" srcOrd="1" destOrd="0" presId="urn:microsoft.com/office/officeart/2005/8/layout/process5"/>
    <dgm:cxn modelId="{A77042B4-B585-4D78-92F7-4E69BE9659D6}" type="presOf" srcId="{2D7643DE-77E2-E343-8214-7F501F8E3532}" destId="{07B818F3-1656-D048-A3A8-D8C5AEB3B08E}" srcOrd="0" destOrd="0" presId="urn:microsoft.com/office/officeart/2005/8/layout/process5"/>
    <dgm:cxn modelId="{F56933A1-944E-4E60-963E-D034D13709CE}" type="presOf" srcId="{9C8F51DA-914C-D048-85D8-73B9217A7228}" destId="{4E4DB2F7-91E2-D44E-8AF1-10CB805FBAE7}" srcOrd="0" destOrd="0" presId="urn:microsoft.com/office/officeart/2005/8/layout/process5"/>
    <dgm:cxn modelId="{E3FCDF2A-CFBA-4450-AA22-F71E82755F3E}" type="presOf" srcId="{F22AECEB-5D65-BB48-8647-4DAD8DAA0FE8}" destId="{9D79A709-6831-D44A-8DFA-38FD16177D26}" srcOrd="1" destOrd="0" presId="urn:microsoft.com/office/officeart/2005/8/layout/process5"/>
    <dgm:cxn modelId="{B4898519-8B41-4A03-8D0A-973C9197AF39}" type="presOf" srcId="{5FD6DB60-9FE0-4846-BF39-80D18498BE02}" destId="{63A47E3E-6141-9740-8033-67605AF80119}"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350EDEB0-4E06-4913-B5D0-8EB4257656C5}" type="presOf" srcId="{F22AECEB-5D65-BB48-8647-4DAD8DAA0FE8}" destId="{3819E8F2-D819-4648-B9E2-CE41335A0FBB}" srcOrd="0" destOrd="0" presId="urn:microsoft.com/office/officeart/2005/8/layout/process5"/>
    <dgm:cxn modelId="{0ACDAA4C-E709-4277-96E0-355386712EC5}" type="presOf" srcId="{1D948BAE-1944-0546-9F22-5B825D938C89}" destId="{499F77D2-64EE-F647-B730-2BE3CA015068}" srcOrd="0" destOrd="0" presId="urn:microsoft.com/office/officeart/2005/8/layout/process5"/>
    <dgm:cxn modelId="{0D041637-79C3-4575-AAAA-24B9D79B2D4D}" type="presOf" srcId="{C128DC7C-E194-054D-832C-1E1532C2B5F3}" destId="{EA2F2FA7-84DC-9340-A301-DCD737836904}" srcOrd="1" destOrd="0" presId="urn:microsoft.com/office/officeart/2005/8/layout/process5"/>
    <dgm:cxn modelId="{FF2D3DC9-BE45-456F-BE86-67A4379070D6}" type="presOf" srcId="{91C34686-8946-0445-A1C5-AEB65B784CDB}" destId="{8D6D99CD-24C8-F84E-970C-F95EDE6EE3A2}" srcOrd="0" destOrd="0" presId="urn:microsoft.com/office/officeart/2005/8/layout/process5"/>
    <dgm:cxn modelId="{3F25797E-9C9A-4B0C-82D3-0BF576BC6512}" type="presParOf" srcId="{499F77D2-64EE-F647-B730-2BE3CA015068}" destId="{AA772DB8-2C6B-4141-A5A2-325DB6EC6218}" srcOrd="0" destOrd="0" presId="urn:microsoft.com/office/officeart/2005/8/layout/process5"/>
    <dgm:cxn modelId="{29A40974-D8B0-4A12-9DB2-74FCB4015A45}" type="presParOf" srcId="{499F77D2-64EE-F647-B730-2BE3CA015068}" destId="{3819E8F2-D819-4648-B9E2-CE41335A0FBB}" srcOrd="1" destOrd="0" presId="urn:microsoft.com/office/officeart/2005/8/layout/process5"/>
    <dgm:cxn modelId="{51714C9D-E303-4EB9-B79B-A4B09C572A3B}" type="presParOf" srcId="{3819E8F2-D819-4648-B9E2-CE41335A0FBB}" destId="{9D79A709-6831-D44A-8DFA-38FD16177D26}" srcOrd="0" destOrd="0" presId="urn:microsoft.com/office/officeart/2005/8/layout/process5"/>
    <dgm:cxn modelId="{7EFEBE1B-252B-4697-A91D-A29D7EDDBAEE}" type="presParOf" srcId="{499F77D2-64EE-F647-B730-2BE3CA015068}" destId="{6FD0C10C-FCCF-0A42-81E7-CFA45574AAF7}" srcOrd="2" destOrd="0" presId="urn:microsoft.com/office/officeart/2005/8/layout/process5"/>
    <dgm:cxn modelId="{6CC00BFB-CBBC-4EF1-BA0B-651E136603AD}" type="presParOf" srcId="{499F77D2-64EE-F647-B730-2BE3CA015068}" destId="{AE4D53D9-1488-B94D-A0A6-503804082E76}" srcOrd="3" destOrd="0" presId="urn:microsoft.com/office/officeart/2005/8/layout/process5"/>
    <dgm:cxn modelId="{8EB70E66-4785-4A27-B17B-AA8F754BE7DC}" type="presParOf" srcId="{AE4D53D9-1488-B94D-A0A6-503804082E76}" destId="{A82BA349-07A8-D14F-BC5E-11463F6DEEAE}" srcOrd="0" destOrd="0" presId="urn:microsoft.com/office/officeart/2005/8/layout/process5"/>
    <dgm:cxn modelId="{4C528DA5-9B29-45FC-82EC-4B3224C6136C}" type="presParOf" srcId="{499F77D2-64EE-F647-B730-2BE3CA015068}" destId="{8D6D99CD-24C8-F84E-970C-F95EDE6EE3A2}" srcOrd="4" destOrd="0" presId="urn:microsoft.com/office/officeart/2005/8/layout/process5"/>
    <dgm:cxn modelId="{41FE9A1D-F975-46FC-9B98-83F6289425A4}" type="presParOf" srcId="{499F77D2-64EE-F647-B730-2BE3CA015068}" destId="{63A47E3E-6141-9740-8033-67605AF80119}" srcOrd="5" destOrd="0" presId="urn:microsoft.com/office/officeart/2005/8/layout/process5"/>
    <dgm:cxn modelId="{D6276C4D-935F-4E29-A293-0D058C25B966}" type="presParOf" srcId="{63A47E3E-6141-9740-8033-67605AF80119}" destId="{AB3026D8-BA11-2B46-9447-AC24AF960939}" srcOrd="0" destOrd="0" presId="urn:microsoft.com/office/officeart/2005/8/layout/process5"/>
    <dgm:cxn modelId="{CA6E4960-0FBD-44E4-AA17-FDEBEA4C4F1C}" type="presParOf" srcId="{499F77D2-64EE-F647-B730-2BE3CA015068}" destId="{DA16750D-2F65-1344-91F3-13434F8D5D4F}" srcOrd="6" destOrd="0" presId="urn:microsoft.com/office/officeart/2005/8/layout/process5"/>
    <dgm:cxn modelId="{70E557B0-F1A5-4BFB-8511-096DAD398F67}" type="presParOf" srcId="{499F77D2-64EE-F647-B730-2BE3CA015068}" destId="{A7332DED-CDAF-A64F-B7D7-6D30A23E5258}" srcOrd="7" destOrd="0" presId="urn:microsoft.com/office/officeart/2005/8/layout/process5"/>
    <dgm:cxn modelId="{88FE9463-3BAA-4980-ADF6-1A12B524BB13}" type="presParOf" srcId="{A7332DED-CDAF-A64F-B7D7-6D30A23E5258}" destId="{022A2999-D638-0A4B-982E-BF8A530B30CF}" srcOrd="0" destOrd="0" presId="urn:microsoft.com/office/officeart/2005/8/layout/process5"/>
    <dgm:cxn modelId="{BBE10DCB-E62D-463C-9440-B18603265811}" type="presParOf" srcId="{499F77D2-64EE-F647-B730-2BE3CA015068}" destId="{2F680CB3-02E3-2E44-83C6-7986278F4C02}" srcOrd="8" destOrd="0" presId="urn:microsoft.com/office/officeart/2005/8/layout/process5"/>
    <dgm:cxn modelId="{A348EFBA-3EBE-4FAD-B2A4-D3FDD8A63067}" type="presParOf" srcId="{499F77D2-64EE-F647-B730-2BE3CA015068}" destId="{11961662-59F4-D74A-9389-97F9E940F8BB}" srcOrd="9" destOrd="0" presId="urn:microsoft.com/office/officeart/2005/8/layout/process5"/>
    <dgm:cxn modelId="{8D5AEF27-78C7-4F04-BC7C-D285881F860D}" type="presParOf" srcId="{11961662-59F4-D74A-9389-97F9E940F8BB}" destId="{EA2F2FA7-84DC-9340-A301-DCD737836904}" srcOrd="0" destOrd="0" presId="urn:microsoft.com/office/officeart/2005/8/layout/process5"/>
    <dgm:cxn modelId="{06607901-BC08-4D4C-B7C2-079BC634B4FE}" type="presParOf" srcId="{499F77D2-64EE-F647-B730-2BE3CA015068}" destId="{990F2D80-0E60-E24E-B641-BE354289FB75}" srcOrd="10" destOrd="0" presId="urn:microsoft.com/office/officeart/2005/8/layout/process5"/>
    <dgm:cxn modelId="{4A65612E-5902-4859-9ED6-0751C1C07B30}" type="presParOf" srcId="{499F77D2-64EE-F647-B730-2BE3CA015068}" destId="{D604E7BB-CA63-2344-8FCA-F9288BE132FE}" srcOrd="11" destOrd="0" presId="urn:microsoft.com/office/officeart/2005/8/layout/process5"/>
    <dgm:cxn modelId="{B3AB7C4F-119E-45D2-9F09-B3C3D1B86E76}" type="presParOf" srcId="{D604E7BB-CA63-2344-8FCA-F9288BE132FE}" destId="{EEE42CDD-3B08-2143-8FEC-E0465966236F}" srcOrd="0" destOrd="0" presId="urn:microsoft.com/office/officeart/2005/8/layout/process5"/>
    <dgm:cxn modelId="{E4D035B5-B5A6-4B96-A8AD-80E7F173DFE7}" type="presParOf" srcId="{499F77D2-64EE-F647-B730-2BE3CA015068}" destId="{2666E6B7-0B37-2C45-8FF4-265BFC3538F2}" srcOrd="12" destOrd="0" presId="urn:microsoft.com/office/officeart/2005/8/layout/process5"/>
    <dgm:cxn modelId="{B47E84E4-3456-484F-BC8E-3CE28838C345}" type="presParOf" srcId="{499F77D2-64EE-F647-B730-2BE3CA015068}" destId="{07B818F3-1656-D048-A3A8-D8C5AEB3B08E}" srcOrd="13" destOrd="0" presId="urn:microsoft.com/office/officeart/2005/8/layout/process5"/>
    <dgm:cxn modelId="{102AAC8B-68F7-4E1B-ADBC-05128710E916}" type="presParOf" srcId="{07B818F3-1656-D048-A3A8-D8C5AEB3B08E}" destId="{583DA5E7-EC87-914A-A9EB-06C3429734B4}" srcOrd="0" destOrd="0" presId="urn:microsoft.com/office/officeart/2005/8/layout/process5"/>
    <dgm:cxn modelId="{32B6FCA1-BA26-4232-9A8F-5D8C3A504903}"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0E39CF1-0E9A-4E84-91AE-3C6786818627}" type="doc">
      <dgm:prSet loTypeId="urn:microsoft.com/office/officeart/2005/8/layout/process5" loCatId="process" qsTypeId="urn:microsoft.com/office/officeart/2005/8/quickstyle/simple3" qsCatId="simple" csTypeId="urn:microsoft.com/office/officeart/2005/8/colors/accent1_2" csCatId="accent1" phldr="1"/>
      <dgm:spPr/>
      <dgm:t>
        <a:bodyPr/>
        <a:lstStyle/>
        <a:p>
          <a:endParaRPr lang="en-US"/>
        </a:p>
      </dgm:t>
    </dgm:pt>
    <dgm:pt modelId="{6BD2A433-D51B-4A27-97E4-4BA1E6517215}">
      <dgm:prSet phldrT="[Text]"/>
      <dgm:spPr/>
      <dgm:t>
        <a:bodyPr/>
        <a:lstStyle/>
        <a:p>
          <a:r>
            <a:rPr lang="en-US" dirty="0" smtClean="0"/>
            <a:t>Directory Import Service Stage</a:t>
          </a:r>
          <a:endParaRPr lang="en-US" dirty="0"/>
        </a:p>
      </dgm:t>
    </dgm:pt>
    <dgm:pt modelId="{613A9F1A-29E0-4864-B127-944DB49C70AA}" type="parTrans" cxnId="{2B8D6208-3018-4398-9C14-9CDA0ECADDF1}">
      <dgm:prSet/>
      <dgm:spPr/>
      <dgm:t>
        <a:bodyPr/>
        <a:lstStyle/>
        <a:p>
          <a:endParaRPr lang="en-US"/>
        </a:p>
      </dgm:t>
    </dgm:pt>
    <dgm:pt modelId="{1E7B4953-42B1-4930-8846-3CC8FEEC2A5A}" type="sibTrans" cxnId="{2B8D6208-3018-4398-9C14-9CDA0ECADDF1}">
      <dgm:prSet/>
      <dgm:spPr/>
      <dgm:t>
        <a:bodyPr/>
        <a:lstStyle/>
        <a:p>
          <a:endParaRPr lang="en-US"/>
        </a:p>
      </dgm:t>
    </dgm:pt>
    <dgm:pt modelId="{F7467C04-3DA3-4263-9A2F-CC916C0401DA}">
      <dgm:prSet phldrT="[Text]"/>
      <dgm:spPr/>
      <dgm:t>
        <a:bodyPr/>
        <a:lstStyle/>
        <a:p>
          <a:r>
            <a:rPr lang="en-US" dirty="0" smtClean="0"/>
            <a:t>DICOM </a:t>
          </a:r>
          <a:r>
            <a:rPr lang="en-US" dirty="0" err="1" smtClean="0"/>
            <a:t>Anonymizer</a:t>
          </a:r>
          <a:r>
            <a:rPr lang="en-US" dirty="0" smtClean="0"/>
            <a:t> Stage</a:t>
          </a:r>
          <a:endParaRPr lang="en-US" dirty="0"/>
        </a:p>
      </dgm:t>
    </dgm:pt>
    <dgm:pt modelId="{308E3741-B635-4D09-8DF7-115ECA6A33B9}" type="parTrans" cxnId="{3D3EB3D8-9ED3-4E64-9BF4-E7CA60BF804E}">
      <dgm:prSet/>
      <dgm:spPr/>
      <dgm:t>
        <a:bodyPr/>
        <a:lstStyle/>
        <a:p>
          <a:endParaRPr lang="en-US"/>
        </a:p>
      </dgm:t>
    </dgm:pt>
    <dgm:pt modelId="{2518E75B-F6BD-4190-A608-32B563A3B6E6}" type="sibTrans" cxnId="{3D3EB3D8-9ED3-4E64-9BF4-E7CA60BF804E}">
      <dgm:prSet/>
      <dgm:spPr/>
      <dgm:t>
        <a:bodyPr/>
        <a:lstStyle/>
        <a:p>
          <a:endParaRPr lang="en-US"/>
        </a:p>
      </dgm:t>
    </dgm:pt>
    <dgm:pt modelId="{A1189974-7A4E-41DE-8C57-19DFE7B0A4F3}">
      <dgm:prSet phldrT="[Text]"/>
      <dgm:spPr/>
      <dgm:t>
        <a:bodyPr/>
        <a:lstStyle/>
        <a:p>
          <a:r>
            <a:rPr lang="en-US" dirty="0" smtClean="0"/>
            <a:t>File Storage Service Stage</a:t>
          </a:r>
          <a:endParaRPr lang="en-US" dirty="0"/>
        </a:p>
      </dgm:t>
    </dgm:pt>
    <dgm:pt modelId="{88B40EF4-4AAE-4605-AFF6-3AD1F68E6A19}" type="parTrans" cxnId="{7FEB9461-6C9F-423B-8203-EF645462793D}">
      <dgm:prSet/>
      <dgm:spPr/>
      <dgm:t>
        <a:bodyPr/>
        <a:lstStyle/>
        <a:p>
          <a:endParaRPr lang="en-US"/>
        </a:p>
      </dgm:t>
    </dgm:pt>
    <dgm:pt modelId="{B1CD1A92-7367-43DB-B569-7932D9731DE7}" type="sibTrans" cxnId="{7FEB9461-6C9F-423B-8203-EF645462793D}">
      <dgm:prSet/>
      <dgm:spPr/>
      <dgm:t>
        <a:bodyPr/>
        <a:lstStyle/>
        <a:p>
          <a:endParaRPr lang="en-US"/>
        </a:p>
      </dgm:t>
    </dgm:pt>
    <dgm:pt modelId="{AFDCF10B-C136-486A-B191-02AD4BBC4C78}" type="pres">
      <dgm:prSet presAssocID="{20E39CF1-0E9A-4E84-91AE-3C6786818627}" presName="diagram" presStyleCnt="0">
        <dgm:presLayoutVars>
          <dgm:dir/>
          <dgm:resizeHandles val="exact"/>
        </dgm:presLayoutVars>
      </dgm:prSet>
      <dgm:spPr/>
      <dgm:t>
        <a:bodyPr/>
        <a:lstStyle/>
        <a:p>
          <a:endParaRPr lang="en-US"/>
        </a:p>
      </dgm:t>
    </dgm:pt>
    <dgm:pt modelId="{638CB33B-B72C-42A0-A17A-8F42AC5FF6FB}" type="pres">
      <dgm:prSet presAssocID="{6BD2A433-D51B-4A27-97E4-4BA1E6517215}" presName="node" presStyleLbl="node1" presStyleIdx="0" presStyleCnt="3">
        <dgm:presLayoutVars>
          <dgm:bulletEnabled val="1"/>
        </dgm:presLayoutVars>
      </dgm:prSet>
      <dgm:spPr/>
      <dgm:t>
        <a:bodyPr/>
        <a:lstStyle/>
        <a:p>
          <a:endParaRPr lang="en-US"/>
        </a:p>
      </dgm:t>
    </dgm:pt>
    <dgm:pt modelId="{2A7F045D-B281-4D1D-96AF-E658157D7DB8}" type="pres">
      <dgm:prSet presAssocID="{1E7B4953-42B1-4930-8846-3CC8FEEC2A5A}" presName="sibTrans" presStyleLbl="sibTrans2D1" presStyleIdx="0" presStyleCnt="2"/>
      <dgm:spPr/>
      <dgm:t>
        <a:bodyPr/>
        <a:lstStyle/>
        <a:p>
          <a:endParaRPr lang="en-US"/>
        </a:p>
      </dgm:t>
    </dgm:pt>
    <dgm:pt modelId="{2C20B0AE-9321-4A32-9A0F-8D13E36D06A8}" type="pres">
      <dgm:prSet presAssocID="{1E7B4953-42B1-4930-8846-3CC8FEEC2A5A}" presName="connectorText" presStyleLbl="sibTrans2D1" presStyleIdx="0" presStyleCnt="2"/>
      <dgm:spPr/>
      <dgm:t>
        <a:bodyPr/>
        <a:lstStyle/>
        <a:p>
          <a:endParaRPr lang="en-US"/>
        </a:p>
      </dgm:t>
    </dgm:pt>
    <dgm:pt modelId="{C2C98814-F637-4AAC-8823-6DBB6D3C3E28}" type="pres">
      <dgm:prSet presAssocID="{F7467C04-3DA3-4263-9A2F-CC916C0401DA}" presName="node" presStyleLbl="node1" presStyleIdx="1" presStyleCnt="3">
        <dgm:presLayoutVars>
          <dgm:bulletEnabled val="1"/>
        </dgm:presLayoutVars>
      </dgm:prSet>
      <dgm:spPr/>
      <dgm:t>
        <a:bodyPr/>
        <a:lstStyle/>
        <a:p>
          <a:endParaRPr lang="en-US"/>
        </a:p>
      </dgm:t>
    </dgm:pt>
    <dgm:pt modelId="{E443AB63-3020-4D46-B348-BF9E2582D344}" type="pres">
      <dgm:prSet presAssocID="{2518E75B-F6BD-4190-A608-32B563A3B6E6}" presName="sibTrans" presStyleLbl="sibTrans2D1" presStyleIdx="1" presStyleCnt="2"/>
      <dgm:spPr/>
      <dgm:t>
        <a:bodyPr/>
        <a:lstStyle/>
        <a:p>
          <a:endParaRPr lang="en-US"/>
        </a:p>
      </dgm:t>
    </dgm:pt>
    <dgm:pt modelId="{DFE5F35C-C9F0-49F5-807A-512CCA118968}" type="pres">
      <dgm:prSet presAssocID="{2518E75B-F6BD-4190-A608-32B563A3B6E6}" presName="connectorText" presStyleLbl="sibTrans2D1" presStyleIdx="1" presStyleCnt="2"/>
      <dgm:spPr/>
      <dgm:t>
        <a:bodyPr/>
        <a:lstStyle/>
        <a:p>
          <a:endParaRPr lang="en-US"/>
        </a:p>
      </dgm:t>
    </dgm:pt>
    <dgm:pt modelId="{A0DF361A-7BFE-4B50-9285-46913FF09565}" type="pres">
      <dgm:prSet presAssocID="{A1189974-7A4E-41DE-8C57-19DFE7B0A4F3}" presName="node" presStyleLbl="node1" presStyleIdx="2" presStyleCnt="3">
        <dgm:presLayoutVars>
          <dgm:bulletEnabled val="1"/>
        </dgm:presLayoutVars>
      </dgm:prSet>
      <dgm:spPr/>
      <dgm:t>
        <a:bodyPr/>
        <a:lstStyle/>
        <a:p>
          <a:endParaRPr lang="en-US"/>
        </a:p>
      </dgm:t>
    </dgm:pt>
  </dgm:ptLst>
  <dgm:cxnLst>
    <dgm:cxn modelId="{7FEB9461-6C9F-423B-8203-EF645462793D}" srcId="{20E39CF1-0E9A-4E84-91AE-3C6786818627}" destId="{A1189974-7A4E-41DE-8C57-19DFE7B0A4F3}" srcOrd="2" destOrd="0" parTransId="{88B40EF4-4AAE-4605-AFF6-3AD1F68E6A19}" sibTransId="{B1CD1A92-7367-43DB-B569-7932D9731DE7}"/>
    <dgm:cxn modelId="{3D3EB3D8-9ED3-4E64-9BF4-E7CA60BF804E}" srcId="{20E39CF1-0E9A-4E84-91AE-3C6786818627}" destId="{F7467C04-3DA3-4263-9A2F-CC916C0401DA}" srcOrd="1" destOrd="0" parTransId="{308E3741-B635-4D09-8DF7-115ECA6A33B9}" sibTransId="{2518E75B-F6BD-4190-A608-32B563A3B6E6}"/>
    <dgm:cxn modelId="{A15CBB22-CA65-4A5B-A387-189FA6666A9A}" type="presOf" srcId="{20E39CF1-0E9A-4E84-91AE-3C6786818627}" destId="{AFDCF10B-C136-486A-B191-02AD4BBC4C78}" srcOrd="0" destOrd="0" presId="urn:microsoft.com/office/officeart/2005/8/layout/process5"/>
    <dgm:cxn modelId="{55DD4B3F-F4B6-4CB8-8772-DCD18B25A41D}" type="presOf" srcId="{1E7B4953-42B1-4930-8846-3CC8FEEC2A5A}" destId="{2A7F045D-B281-4D1D-96AF-E658157D7DB8}" srcOrd="0" destOrd="0" presId="urn:microsoft.com/office/officeart/2005/8/layout/process5"/>
    <dgm:cxn modelId="{3629D7C9-EC7B-494B-BE20-FE9A6E2ED3BC}" type="presOf" srcId="{2518E75B-F6BD-4190-A608-32B563A3B6E6}" destId="{E443AB63-3020-4D46-B348-BF9E2582D344}" srcOrd="0" destOrd="0" presId="urn:microsoft.com/office/officeart/2005/8/layout/process5"/>
    <dgm:cxn modelId="{7FF40B0C-F077-4B12-8862-D507D5987810}" type="presOf" srcId="{6BD2A433-D51B-4A27-97E4-4BA1E6517215}" destId="{638CB33B-B72C-42A0-A17A-8F42AC5FF6FB}" srcOrd="0" destOrd="0" presId="urn:microsoft.com/office/officeart/2005/8/layout/process5"/>
    <dgm:cxn modelId="{2B8D6208-3018-4398-9C14-9CDA0ECADDF1}" srcId="{20E39CF1-0E9A-4E84-91AE-3C6786818627}" destId="{6BD2A433-D51B-4A27-97E4-4BA1E6517215}" srcOrd="0" destOrd="0" parTransId="{613A9F1A-29E0-4864-B127-944DB49C70AA}" sibTransId="{1E7B4953-42B1-4930-8846-3CC8FEEC2A5A}"/>
    <dgm:cxn modelId="{A3FA4651-6F02-4CBC-A26C-6F64B67F73BF}" type="presOf" srcId="{2518E75B-F6BD-4190-A608-32B563A3B6E6}" destId="{DFE5F35C-C9F0-49F5-807A-512CCA118968}" srcOrd="1" destOrd="0" presId="urn:microsoft.com/office/officeart/2005/8/layout/process5"/>
    <dgm:cxn modelId="{91ECD3C1-869D-4324-B625-3BE1A17BA833}" type="presOf" srcId="{F7467C04-3DA3-4263-9A2F-CC916C0401DA}" destId="{C2C98814-F637-4AAC-8823-6DBB6D3C3E28}" srcOrd="0" destOrd="0" presId="urn:microsoft.com/office/officeart/2005/8/layout/process5"/>
    <dgm:cxn modelId="{B88DB6DF-0E3D-4A5D-896C-B5E0EB1B29C1}" type="presOf" srcId="{A1189974-7A4E-41DE-8C57-19DFE7B0A4F3}" destId="{A0DF361A-7BFE-4B50-9285-46913FF09565}" srcOrd="0" destOrd="0" presId="urn:microsoft.com/office/officeart/2005/8/layout/process5"/>
    <dgm:cxn modelId="{E9271EC2-2A79-48AD-8374-6E9D4F66BDAC}" type="presOf" srcId="{1E7B4953-42B1-4930-8846-3CC8FEEC2A5A}" destId="{2C20B0AE-9321-4A32-9A0F-8D13E36D06A8}" srcOrd="1" destOrd="0" presId="urn:microsoft.com/office/officeart/2005/8/layout/process5"/>
    <dgm:cxn modelId="{7F81CF5E-6581-4811-8A44-429393560B07}" type="presParOf" srcId="{AFDCF10B-C136-486A-B191-02AD4BBC4C78}" destId="{638CB33B-B72C-42A0-A17A-8F42AC5FF6FB}" srcOrd="0" destOrd="0" presId="urn:microsoft.com/office/officeart/2005/8/layout/process5"/>
    <dgm:cxn modelId="{CD4B0FB0-A49F-4B3E-8429-9799CBA6AEF8}" type="presParOf" srcId="{AFDCF10B-C136-486A-B191-02AD4BBC4C78}" destId="{2A7F045D-B281-4D1D-96AF-E658157D7DB8}" srcOrd="1" destOrd="0" presId="urn:microsoft.com/office/officeart/2005/8/layout/process5"/>
    <dgm:cxn modelId="{568E030A-BE94-45C0-9A34-0DF775104FF6}" type="presParOf" srcId="{2A7F045D-B281-4D1D-96AF-E658157D7DB8}" destId="{2C20B0AE-9321-4A32-9A0F-8D13E36D06A8}" srcOrd="0" destOrd="0" presId="urn:microsoft.com/office/officeart/2005/8/layout/process5"/>
    <dgm:cxn modelId="{36DF7EDE-7ABF-45F7-BB9D-7A8CC656BB3B}" type="presParOf" srcId="{AFDCF10B-C136-486A-B191-02AD4BBC4C78}" destId="{C2C98814-F637-4AAC-8823-6DBB6D3C3E28}" srcOrd="2" destOrd="0" presId="urn:microsoft.com/office/officeart/2005/8/layout/process5"/>
    <dgm:cxn modelId="{40C48F74-3CBD-43C2-8B67-0EFA348D6F93}" type="presParOf" srcId="{AFDCF10B-C136-486A-B191-02AD4BBC4C78}" destId="{E443AB63-3020-4D46-B348-BF9E2582D344}" srcOrd="3" destOrd="0" presId="urn:microsoft.com/office/officeart/2005/8/layout/process5"/>
    <dgm:cxn modelId="{C4CF015E-36BE-4DE2-98D4-9B7E43F5D5B7}" type="presParOf" srcId="{E443AB63-3020-4D46-B348-BF9E2582D344}" destId="{DFE5F35C-C9F0-49F5-807A-512CCA118968}" srcOrd="0" destOrd="0" presId="urn:microsoft.com/office/officeart/2005/8/layout/process5"/>
    <dgm:cxn modelId="{CE2B60BD-080E-44B3-94EE-207EB2D13A75}" type="presParOf" srcId="{AFDCF10B-C136-486A-B191-02AD4BBC4C78}" destId="{A0DF361A-7BFE-4B50-9285-46913FF09565}" srcOrd="4" destOrd="0" presId="urn:microsoft.com/office/officeart/2005/8/layout/process5"/>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3"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AA12FEB4-1FCC-4A0B-909B-E26B7BABA717}" type="presOf" srcId="{F22AECEB-5D65-BB48-8647-4DAD8DAA0FE8}" destId="{3819E8F2-D819-4648-B9E2-CE41335A0FBB}" srcOrd="0" destOrd="0" presId="urn:microsoft.com/office/officeart/2005/8/layout/process5"/>
    <dgm:cxn modelId="{C0AF1C81-8776-4A55-985B-AC9EF32353F8}" type="presOf" srcId="{91C34686-8946-0445-A1C5-AEB65B784CDB}" destId="{8D6D99CD-24C8-F84E-970C-F95EDE6EE3A2}" srcOrd="0" destOrd="0" presId="urn:microsoft.com/office/officeart/2005/8/layout/process5"/>
    <dgm:cxn modelId="{DBFD0E8B-DA88-4086-A754-01FDD3B4C236}" type="presOf" srcId="{BC3C01A6-6C3C-BF46-A2BF-E48E3A66D030}" destId="{990F2D80-0E60-E24E-B641-BE354289FB75}" srcOrd="0" destOrd="0" presId="urn:microsoft.com/office/officeart/2005/8/layout/process5"/>
    <dgm:cxn modelId="{34995F6E-FA1C-4980-AAFC-A9D90E287867}" type="presOf" srcId="{2D7643DE-77E2-E343-8214-7F501F8E3532}" destId="{583DA5E7-EC87-914A-A9EB-06C3429734B4}" srcOrd="1" destOrd="0" presId="urn:microsoft.com/office/officeart/2005/8/layout/process5"/>
    <dgm:cxn modelId="{E9DD9A4F-E2DD-41F0-B0D4-A7EC1E4EDF33}" type="presOf" srcId="{7742A47B-888A-0244-97D0-364D40F1F2E6}" destId="{AA772DB8-2C6B-4141-A5A2-325DB6EC6218}" srcOrd="0"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1D4DE569-7342-460F-B31B-647381814AA7}" type="presOf" srcId="{06610626-A81E-5A48-85C4-A1743EA58662}" destId="{EEE42CDD-3B08-2143-8FEC-E0465966236F}" srcOrd="1" destOrd="0" presId="urn:microsoft.com/office/officeart/2005/8/layout/process5"/>
    <dgm:cxn modelId="{B3CF5E10-8DA9-2742-84C7-87365643FC3B}" srcId="{1D948BAE-1944-0546-9F22-5B825D938C89}" destId="{91C34686-8946-0445-A1C5-AEB65B784CDB}" srcOrd="2" destOrd="0" parTransId="{CABF1445-50A6-A24E-837A-5D80D1F55B30}" sibTransId="{5FD6DB60-9FE0-4846-BF39-80D18498BE02}"/>
    <dgm:cxn modelId="{63EDF4B3-A94E-44FB-88FA-39D827A33C3D}" type="presOf" srcId="{5FD6DB60-9FE0-4846-BF39-80D18498BE02}" destId="{63A47E3E-6141-9740-8033-67605AF80119}" srcOrd="0" destOrd="0" presId="urn:microsoft.com/office/officeart/2005/8/layout/process5"/>
    <dgm:cxn modelId="{14B0BC27-58F6-CC4E-8F55-1F462C2F898A}" srcId="{1D948BAE-1944-0546-9F22-5B825D938C89}" destId="{9C8F51DA-914C-D048-85D8-73B9217A7228}" srcOrd="7" destOrd="0" parTransId="{DE1DA4EA-AFF3-E047-8D7D-DC012441DEFF}" sibTransId="{FA1A2F5B-283A-B949-BC23-42B47C7F3400}"/>
    <dgm:cxn modelId="{F757B551-18C7-4CD9-9056-BA94D46F7D2F}" type="presOf" srcId="{06610626-A81E-5A48-85C4-A1743EA58662}" destId="{D604E7BB-CA63-2344-8FCA-F9288BE132FE}" srcOrd="0" destOrd="0" presId="urn:microsoft.com/office/officeart/2005/8/layout/process5"/>
    <dgm:cxn modelId="{A1E45E50-4B7C-8E43-BE1A-A55BD911ACE7}" srcId="{1D948BAE-1944-0546-9F22-5B825D938C89}" destId="{982379B3-E02E-4C40-90E3-E8BBB9F28CDB}" srcOrd="3" destOrd="0" parTransId="{685DFE29-E2F2-0547-9996-C411B5EC5096}" sibTransId="{7D7C41EE-E559-8748-9427-78CF6518DBE5}"/>
    <dgm:cxn modelId="{08896CFA-6F05-4DD7-ACE2-43014AAB0B45}" type="presOf" srcId="{951F42F3-1126-BB44-B34D-465630A8D6AC}" destId="{2F680CB3-02E3-2E44-83C6-7986278F4C02}" srcOrd="0" destOrd="0" presId="urn:microsoft.com/office/officeart/2005/8/layout/process5"/>
    <dgm:cxn modelId="{675CD3F4-6F4C-4F49-A9A5-8BA2F8A20F5B}" type="presOf" srcId="{5FD6DB60-9FE0-4846-BF39-80D18498BE02}" destId="{AB3026D8-BA11-2B46-9447-AC24AF960939}" srcOrd="1" destOrd="0" presId="urn:microsoft.com/office/officeart/2005/8/layout/process5"/>
    <dgm:cxn modelId="{CA6BBD16-51A1-41C3-AA61-4F07FDBC90B6}" type="presOf" srcId="{18157D78-AFE7-3A45-B841-A795078FA300}" destId="{2666E6B7-0B37-2C45-8FF4-265BFC3538F2}" srcOrd="0" destOrd="0" presId="urn:microsoft.com/office/officeart/2005/8/layout/process5"/>
    <dgm:cxn modelId="{3233BD46-DA0D-478F-986A-ACE730245C3B}" type="presOf" srcId="{40DA075A-7DCC-2B40-A337-ABCE1DE6291B}" destId="{A82BA349-07A8-D14F-BC5E-11463F6DEEAE}" srcOrd="1"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2115D910-E444-C442-B274-7C4AFA87EE62}" srcId="{1D948BAE-1944-0546-9F22-5B825D938C89}" destId="{CD3538AA-AE8B-E540-B9A5-EA04D147FE5F}" srcOrd="1" destOrd="0" parTransId="{5B8B7F80-56FE-7F4E-BC1C-E8C380C18395}" sibTransId="{40DA075A-7DCC-2B40-A337-ABCE1DE6291B}"/>
    <dgm:cxn modelId="{CD9AE086-027B-42D9-90F8-6032C30AC5CE}" type="presOf" srcId="{40DA075A-7DCC-2B40-A337-ABCE1DE6291B}" destId="{AE4D53D9-1488-B94D-A0A6-503804082E76}" srcOrd="0"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98C9D046-9B5A-4008-A57A-A3D3AF5A1753}" type="presOf" srcId="{1D948BAE-1944-0546-9F22-5B825D938C89}" destId="{499F77D2-64EE-F647-B730-2BE3CA015068}" srcOrd="0" destOrd="0" presId="urn:microsoft.com/office/officeart/2005/8/layout/process5"/>
    <dgm:cxn modelId="{C7F2D583-B22C-4D72-BC50-D6BDBB3B41E9}" type="presOf" srcId="{C128DC7C-E194-054D-832C-1E1532C2B5F3}" destId="{11961662-59F4-D74A-9389-97F9E940F8BB}" srcOrd="0" destOrd="0" presId="urn:microsoft.com/office/officeart/2005/8/layout/process5"/>
    <dgm:cxn modelId="{EDADD19A-870A-447B-9AE7-336D49FD34E5}" type="presOf" srcId="{982379B3-E02E-4C40-90E3-E8BBB9F28CDB}" destId="{DA16750D-2F65-1344-91F3-13434F8D5D4F}" srcOrd="0" destOrd="0" presId="urn:microsoft.com/office/officeart/2005/8/layout/process5"/>
    <dgm:cxn modelId="{92EC8806-2E04-4A5B-AA03-BF769A9C8B41}" type="presOf" srcId="{7D7C41EE-E559-8748-9427-78CF6518DBE5}" destId="{A7332DED-CDAF-A64F-B7D7-6D30A23E5258}" srcOrd="0" destOrd="0" presId="urn:microsoft.com/office/officeart/2005/8/layout/process5"/>
    <dgm:cxn modelId="{7F80DF6B-8D4A-4B28-9E46-6AA279E1948B}" type="presOf" srcId="{9C8F51DA-914C-D048-85D8-73B9217A7228}" destId="{4E4DB2F7-91E2-D44E-8AF1-10CB805FBAE7}" srcOrd="0" destOrd="0" presId="urn:microsoft.com/office/officeart/2005/8/layout/process5"/>
    <dgm:cxn modelId="{1D6C827C-1474-49D0-BFAE-013DDD81A0F8}" type="presOf" srcId="{CD3538AA-AE8B-E540-B9A5-EA04D147FE5F}" destId="{6FD0C10C-FCCF-0A42-81E7-CFA45574AAF7}"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04A02AEC-BA80-4692-945A-1FD39DF88B00}" type="presOf" srcId="{F22AECEB-5D65-BB48-8647-4DAD8DAA0FE8}" destId="{9D79A709-6831-D44A-8DFA-38FD16177D26}" srcOrd="1" destOrd="0" presId="urn:microsoft.com/office/officeart/2005/8/layout/process5"/>
    <dgm:cxn modelId="{DA52E7F0-BF3A-4444-8409-22CC3016AEA0}" type="presOf" srcId="{2D7643DE-77E2-E343-8214-7F501F8E3532}" destId="{07B818F3-1656-D048-A3A8-D8C5AEB3B08E}" srcOrd="0" destOrd="0" presId="urn:microsoft.com/office/officeart/2005/8/layout/process5"/>
    <dgm:cxn modelId="{C0DC5BBA-B758-4402-8209-045F2B3268CA}" type="presOf" srcId="{C128DC7C-E194-054D-832C-1E1532C2B5F3}" destId="{EA2F2FA7-84DC-9340-A301-DCD737836904}" srcOrd="1" destOrd="0" presId="urn:microsoft.com/office/officeart/2005/8/layout/process5"/>
    <dgm:cxn modelId="{14660557-1DFB-49D1-8DC2-B8563CBB8CA7}" type="presOf" srcId="{7D7C41EE-E559-8748-9427-78CF6518DBE5}" destId="{022A2999-D638-0A4B-982E-BF8A530B30CF}" srcOrd="1" destOrd="0" presId="urn:microsoft.com/office/officeart/2005/8/layout/process5"/>
    <dgm:cxn modelId="{3320AF58-DB03-4EAF-B983-99E9191795BE}" type="presParOf" srcId="{499F77D2-64EE-F647-B730-2BE3CA015068}" destId="{AA772DB8-2C6B-4141-A5A2-325DB6EC6218}" srcOrd="0" destOrd="0" presId="urn:microsoft.com/office/officeart/2005/8/layout/process5"/>
    <dgm:cxn modelId="{0690F650-4921-46F8-8FFE-AAA60B58B8A2}" type="presParOf" srcId="{499F77D2-64EE-F647-B730-2BE3CA015068}" destId="{3819E8F2-D819-4648-B9E2-CE41335A0FBB}" srcOrd="1" destOrd="0" presId="urn:microsoft.com/office/officeart/2005/8/layout/process5"/>
    <dgm:cxn modelId="{7587B873-47FF-43DC-9F6E-E18436BBBB72}" type="presParOf" srcId="{3819E8F2-D819-4648-B9E2-CE41335A0FBB}" destId="{9D79A709-6831-D44A-8DFA-38FD16177D26}" srcOrd="0" destOrd="0" presId="urn:microsoft.com/office/officeart/2005/8/layout/process5"/>
    <dgm:cxn modelId="{3584968B-9C07-4F08-9BDF-2E08A09EA4A5}" type="presParOf" srcId="{499F77D2-64EE-F647-B730-2BE3CA015068}" destId="{6FD0C10C-FCCF-0A42-81E7-CFA45574AAF7}" srcOrd="2" destOrd="0" presId="urn:microsoft.com/office/officeart/2005/8/layout/process5"/>
    <dgm:cxn modelId="{C5DE2FC4-ECE8-47C0-A719-2DB5C3E84B2E}" type="presParOf" srcId="{499F77D2-64EE-F647-B730-2BE3CA015068}" destId="{AE4D53D9-1488-B94D-A0A6-503804082E76}" srcOrd="3" destOrd="0" presId="urn:microsoft.com/office/officeart/2005/8/layout/process5"/>
    <dgm:cxn modelId="{D7BD9708-7784-499B-84AB-04F056D32AAE}" type="presParOf" srcId="{AE4D53D9-1488-B94D-A0A6-503804082E76}" destId="{A82BA349-07A8-D14F-BC5E-11463F6DEEAE}" srcOrd="0" destOrd="0" presId="urn:microsoft.com/office/officeart/2005/8/layout/process5"/>
    <dgm:cxn modelId="{6838E197-1DD2-4385-BC01-C6D64AC5F803}" type="presParOf" srcId="{499F77D2-64EE-F647-B730-2BE3CA015068}" destId="{8D6D99CD-24C8-F84E-970C-F95EDE6EE3A2}" srcOrd="4" destOrd="0" presId="urn:microsoft.com/office/officeart/2005/8/layout/process5"/>
    <dgm:cxn modelId="{F9D55C15-6D7B-4B31-BEEC-E203022B90C9}" type="presParOf" srcId="{499F77D2-64EE-F647-B730-2BE3CA015068}" destId="{63A47E3E-6141-9740-8033-67605AF80119}" srcOrd="5" destOrd="0" presId="urn:microsoft.com/office/officeart/2005/8/layout/process5"/>
    <dgm:cxn modelId="{1F8D05DA-484E-4704-962A-49A38E6CB759}" type="presParOf" srcId="{63A47E3E-6141-9740-8033-67605AF80119}" destId="{AB3026D8-BA11-2B46-9447-AC24AF960939}" srcOrd="0" destOrd="0" presId="urn:microsoft.com/office/officeart/2005/8/layout/process5"/>
    <dgm:cxn modelId="{D2B19F55-D69C-4CAD-A4C5-2544E5F11652}" type="presParOf" srcId="{499F77D2-64EE-F647-B730-2BE3CA015068}" destId="{DA16750D-2F65-1344-91F3-13434F8D5D4F}" srcOrd="6" destOrd="0" presId="urn:microsoft.com/office/officeart/2005/8/layout/process5"/>
    <dgm:cxn modelId="{1CC7847F-D3D8-4C6B-8E9A-5FE6165D9280}" type="presParOf" srcId="{499F77D2-64EE-F647-B730-2BE3CA015068}" destId="{A7332DED-CDAF-A64F-B7D7-6D30A23E5258}" srcOrd="7" destOrd="0" presId="urn:microsoft.com/office/officeart/2005/8/layout/process5"/>
    <dgm:cxn modelId="{7CDDB249-0E8E-4DC1-A28A-43D53C4A6FA5}" type="presParOf" srcId="{A7332DED-CDAF-A64F-B7D7-6D30A23E5258}" destId="{022A2999-D638-0A4B-982E-BF8A530B30CF}" srcOrd="0" destOrd="0" presId="urn:microsoft.com/office/officeart/2005/8/layout/process5"/>
    <dgm:cxn modelId="{680B4B8F-C5B9-418C-A777-E376AB49F88F}" type="presParOf" srcId="{499F77D2-64EE-F647-B730-2BE3CA015068}" destId="{2F680CB3-02E3-2E44-83C6-7986278F4C02}" srcOrd="8" destOrd="0" presId="urn:microsoft.com/office/officeart/2005/8/layout/process5"/>
    <dgm:cxn modelId="{7B9347FF-3631-45C8-A812-D05B5128BF65}" type="presParOf" srcId="{499F77D2-64EE-F647-B730-2BE3CA015068}" destId="{11961662-59F4-D74A-9389-97F9E940F8BB}" srcOrd="9" destOrd="0" presId="urn:microsoft.com/office/officeart/2005/8/layout/process5"/>
    <dgm:cxn modelId="{CB08F462-F111-406B-9E51-6F75EC160795}" type="presParOf" srcId="{11961662-59F4-D74A-9389-97F9E940F8BB}" destId="{EA2F2FA7-84DC-9340-A301-DCD737836904}" srcOrd="0" destOrd="0" presId="urn:microsoft.com/office/officeart/2005/8/layout/process5"/>
    <dgm:cxn modelId="{FDEDD7F6-F133-4C2C-B56A-27B99B7E3D9B}" type="presParOf" srcId="{499F77D2-64EE-F647-B730-2BE3CA015068}" destId="{990F2D80-0E60-E24E-B641-BE354289FB75}" srcOrd="10" destOrd="0" presId="urn:microsoft.com/office/officeart/2005/8/layout/process5"/>
    <dgm:cxn modelId="{68193A22-E9E1-4266-B32F-F7C07911DCBC}" type="presParOf" srcId="{499F77D2-64EE-F647-B730-2BE3CA015068}" destId="{D604E7BB-CA63-2344-8FCA-F9288BE132FE}" srcOrd="11" destOrd="0" presId="urn:microsoft.com/office/officeart/2005/8/layout/process5"/>
    <dgm:cxn modelId="{800EAEFA-E330-4E97-AE73-2790BF64D7C1}" type="presParOf" srcId="{D604E7BB-CA63-2344-8FCA-F9288BE132FE}" destId="{EEE42CDD-3B08-2143-8FEC-E0465966236F}" srcOrd="0" destOrd="0" presId="urn:microsoft.com/office/officeart/2005/8/layout/process5"/>
    <dgm:cxn modelId="{042A9B34-1C1D-460B-B2A4-1333B002731E}" type="presParOf" srcId="{499F77D2-64EE-F647-B730-2BE3CA015068}" destId="{2666E6B7-0B37-2C45-8FF4-265BFC3538F2}" srcOrd="12" destOrd="0" presId="urn:microsoft.com/office/officeart/2005/8/layout/process5"/>
    <dgm:cxn modelId="{8CDBCCFE-C907-41BF-8F09-4BA7142D091B}" type="presParOf" srcId="{499F77D2-64EE-F647-B730-2BE3CA015068}" destId="{07B818F3-1656-D048-A3A8-D8C5AEB3B08E}" srcOrd="13" destOrd="0" presId="urn:microsoft.com/office/officeart/2005/8/layout/process5"/>
    <dgm:cxn modelId="{B06CAF89-D778-4A28-A7F3-989B0F5B07B2}" type="presParOf" srcId="{07B818F3-1656-D048-A3A8-D8C5AEB3B08E}" destId="{583DA5E7-EC87-914A-A9EB-06C3429734B4}" srcOrd="0" destOrd="0" presId="urn:microsoft.com/office/officeart/2005/8/layout/process5"/>
    <dgm:cxn modelId="{5501D2A7-C56C-4FB2-B734-CCB2FEE9D9B8}"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3"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60AE0EA0-DE15-4A32-A459-725EF458B1A3}" type="presOf" srcId="{7D7C41EE-E559-8748-9427-78CF6518DBE5}" destId="{022A2999-D638-0A4B-982E-BF8A530B30CF}" srcOrd="1" destOrd="0" presId="urn:microsoft.com/office/officeart/2005/8/layout/process5"/>
    <dgm:cxn modelId="{2A7AF3E6-E90F-465F-92C2-3828962613BA}" type="presOf" srcId="{91C34686-8946-0445-A1C5-AEB65B784CDB}" destId="{8D6D99CD-24C8-F84E-970C-F95EDE6EE3A2}" srcOrd="0" destOrd="0" presId="urn:microsoft.com/office/officeart/2005/8/layout/process5"/>
    <dgm:cxn modelId="{2115D910-E444-C442-B274-7C4AFA87EE62}" srcId="{1D948BAE-1944-0546-9F22-5B825D938C89}" destId="{CD3538AA-AE8B-E540-B9A5-EA04D147FE5F}" srcOrd="1" destOrd="0" parTransId="{5B8B7F80-56FE-7F4E-BC1C-E8C380C18395}" sibTransId="{40DA075A-7DCC-2B40-A337-ABCE1DE6291B}"/>
    <dgm:cxn modelId="{08A8C708-77EB-46F8-984B-5A7C20F070C8}" type="presOf" srcId="{18157D78-AFE7-3A45-B841-A795078FA300}" destId="{2666E6B7-0B37-2C45-8FF4-265BFC3538F2}" srcOrd="0" destOrd="0" presId="urn:microsoft.com/office/officeart/2005/8/layout/process5"/>
    <dgm:cxn modelId="{0A69DF33-65FF-4BD1-986E-D5C12D31FF77}" type="presOf" srcId="{BC3C01A6-6C3C-BF46-A2BF-E48E3A66D030}" destId="{990F2D80-0E60-E24E-B641-BE354289FB75}" srcOrd="0" destOrd="0" presId="urn:microsoft.com/office/officeart/2005/8/layout/process5"/>
    <dgm:cxn modelId="{247EE79B-827C-4A48-86FA-9707B4E5129B}" type="presOf" srcId="{06610626-A81E-5A48-85C4-A1743EA58662}" destId="{EEE42CDD-3B08-2143-8FEC-E0465966236F}" srcOrd="1" destOrd="0" presId="urn:microsoft.com/office/officeart/2005/8/layout/process5"/>
    <dgm:cxn modelId="{8E1E31D6-F0B8-4353-8A7E-503E14514DD8}" type="presOf" srcId="{F22AECEB-5D65-BB48-8647-4DAD8DAA0FE8}" destId="{3819E8F2-D819-4648-B9E2-CE41335A0FBB}" srcOrd="0" destOrd="0" presId="urn:microsoft.com/office/officeart/2005/8/layout/process5"/>
    <dgm:cxn modelId="{1C4CA498-43E7-477E-8DC2-FA86788B6E33}" type="presOf" srcId="{2D7643DE-77E2-E343-8214-7F501F8E3532}" destId="{07B818F3-1656-D048-A3A8-D8C5AEB3B08E}" srcOrd="0" destOrd="0" presId="urn:microsoft.com/office/officeart/2005/8/layout/process5"/>
    <dgm:cxn modelId="{B3CF5E10-8DA9-2742-84C7-87365643FC3B}" srcId="{1D948BAE-1944-0546-9F22-5B825D938C89}" destId="{91C34686-8946-0445-A1C5-AEB65B784CDB}" srcOrd="2" destOrd="0" parTransId="{CABF1445-50A6-A24E-837A-5D80D1F55B30}" sibTransId="{5FD6DB60-9FE0-4846-BF39-80D18498BE02}"/>
    <dgm:cxn modelId="{7ADC31D1-0C7D-495D-9A7C-2167478C9667}" type="presOf" srcId="{7742A47B-888A-0244-97D0-364D40F1F2E6}" destId="{AA772DB8-2C6B-4141-A5A2-325DB6EC6218}" srcOrd="0" destOrd="0" presId="urn:microsoft.com/office/officeart/2005/8/layout/process5"/>
    <dgm:cxn modelId="{1E0101DD-0ACD-4C0A-8154-749835DC89DF}" type="presOf" srcId="{1D948BAE-1944-0546-9F22-5B825D938C89}" destId="{499F77D2-64EE-F647-B730-2BE3CA015068}"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6ADF226F-197F-4EF6-910C-EB4A71F01D0E}" type="presOf" srcId="{CD3538AA-AE8B-E540-B9A5-EA04D147FE5F}" destId="{6FD0C10C-FCCF-0A42-81E7-CFA45574AAF7}" srcOrd="0" destOrd="0" presId="urn:microsoft.com/office/officeart/2005/8/layout/process5"/>
    <dgm:cxn modelId="{CBFF96DD-7283-4031-82F3-F987F1FB91B4}" type="presOf" srcId="{40DA075A-7DCC-2B40-A337-ABCE1DE6291B}" destId="{AE4D53D9-1488-B94D-A0A6-503804082E76}" srcOrd="0" destOrd="0" presId="urn:microsoft.com/office/officeart/2005/8/layout/process5"/>
    <dgm:cxn modelId="{E76BEA42-C51B-45D0-8E2F-68CD82ECD2E7}" type="presOf" srcId="{9C8F51DA-914C-D048-85D8-73B9217A7228}" destId="{4E4DB2F7-91E2-D44E-8AF1-10CB805FBAE7}" srcOrd="0" destOrd="0" presId="urn:microsoft.com/office/officeart/2005/8/layout/process5"/>
    <dgm:cxn modelId="{3CA47AF4-4412-49F9-B20B-8E6A840ABA16}" type="presOf" srcId="{40DA075A-7DCC-2B40-A337-ABCE1DE6291B}" destId="{A82BA349-07A8-D14F-BC5E-11463F6DEEAE}" srcOrd="1" destOrd="0" presId="urn:microsoft.com/office/officeart/2005/8/layout/process5"/>
    <dgm:cxn modelId="{10D3A39A-81F7-422B-9481-011CD22EF462}" type="presOf" srcId="{C128DC7C-E194-054D-832C-1E1532C2B5F3}" destId="{11961662-59F4-D74A-9389-97F9E940F8BB}" srcOrd="0" destOrd="0" presId="urn:microsoft.com/office/officeart/2005/8/layout/process5"/>
    <dgm:cxn modelId="{96B05E9C-46AE-4F91-9906-C373107C0B6C}" type="presOf" srcId="{951F42F3-1126-BB44-B34D-465630A8D6AC}" destId="{2F680CB3-02E3-2E44-83C6-7986278F4C02}" srcOrd="0"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490DFD68-48FC-440C-BC0E-EAB69CCCF654}" type="presOf" srcId="{06610626-A81E-5A48-85C4-A1743EA58662}" destId="{D604E7BB-CA63-2344-8FCA-F9288BE132FE}" srcOrd="0" destOrd="0" presId="urn:microsoft.com/office/officeart/2005/8/layout/process5"/>
    <dgm:cxn modelId="{AED8F3B8-1315-4E82-89E6-C91CAC27B1D5}" type="presOf" srcId="{F22AECEB-5D65-BB48-8647-4DAD8DAA0FE8}" destId="{9D79A709-6831-D44A-8DFA-38FD16177D26}" srcOrd="1" destOrd="0" presId="urn:microsoft.com/office/officeart/2005/8/layout/process5"/>
    <dgm:cxn modelId="{67D0C3B1-3B32-435E-AD8C-D5C5121A115F}" type="presOf" srcId="{2D7643DE-77E2-E343-8214-7F501F8E3532}" destId="{583DA5E7-EC87-914A-A9EB-06C3429734B4}" srcOrd="1"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A1E45E50-4B7C-8E43-BE1A-A55BD911ACE7}" srcId="{1D948BAE-1944-0546-9F22-5B825D938C89}" destId="{982379B3-E02E-4C40-90E3-E8BBB9F28CDB}" srcOrd="3" destOrd="0" parTransId="{685DFE29-E2F2-0547-9996-C411B5EC5096}" sibTransId="{7D7C41EE-E559-8748-9427-78CF6518DBE5}"/>
    <dgm:cxn modelId="{8098BF84-1E3E-481A-92D4-F6BF6F7ED213}" type="presOf" srcId="{7D7C41EE-E559-8748-9427-78CF6518DBE5}" destId="{A7332DED-CDAF-A64F-B7D7-6D30A23E5258}" srcOrd="0" destOrd="0" presId="urn:microsoft.com/office/officeart/2005/8/layout/process5"/>
    <dgm:cxn modelId="{67E76A37-8284-4322-B514-8BEE46634B82}" type="presOf" srcId="{5FD6DB60-9FE0-4846-BF39-80D18498BE02}" destId="{63A47E3E-6141-9740-8033-67605AF80119}" srcOrd="0" destOrd="0" presId="urn:microsoft.com/office/officeart/2005/8/layout/process5"/>
    <dgm:cxn modelId="{EB0DF544-25D1-4736-BD61-52B0F7E3C986}" type="presOf" srcId="{5FD6DB60-9FE0-4846-BF39-80D18498BE02}" destId="{AB3026D8-BA11-2B46-9447-AC24AF960939}" srcOrd="1" destOrd="0" presId="urn:microsoft.com/office/officeart/2005/8/layout/process5"/>
    <dgm:cxn modelId="{AD59BCB0-7BAA-474D-82ED-303EBD71C230}" type="presOf" srcId="{C128DC7C-E194-054D-832C-1E1532C2B5F3}" destId="{EA2F2FA7-84DC-9340-A301-DCD737836904}" srcOrd="1"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14B0BC27-58F6-CC4E-8F55-1F462C2F898A}" srcId="{1D948BAE-1944-0546-9F22-5B825D938C89}" destId="{9C8F51DA-914C-D048-85D8-73B9217A7228}" srcOrd="7" destOrd="0" parTransId="{DE1DA4EA-AFF3-E047-8D7D-DC012441DEFF}" sibTransId="{FA1A2F5B-283A-B949-BC23-42B47C7F3400}"/>
    <dgm:cxn modelId="{3FD8A019-B611-47F5-9A18-965FEA4C2FA4}" type="presOf" srcId="{982379B3-E02E-4C40-90E3-E8BBB9F28CDB}" destId="{DA16750D-2F65-1344-91F3-13434F8D5D4F}" srcOrd="0" destOrd="0" presId="urn:microsoft.com/office/officeart/2005/8/layout/process5"/>
    <dgm:cxn modelId="{BD19967C-BBFE-44E1-9F17-22D2A0405846}" type="presParOf" srcId="{499F77D2-64EE-F647-B730-2BE3CA015068}" destId="{AA772DB8-2C6B-4141-A5A2-325DB6EC6218}" srcOrd="0" destOrd="0" presId="urn:microsoft.com/office/officeart/2005/8/layout/process5"/>
    <dgm:cxn modelId="{A09A8222-DE77-4AA7-A1E7-9C5BCD8775ED}" type="presParOf" srcId="{499F77D2-64EE-F647-B730-2BE3CA015068}" destId="{3819E8F2-D819-4648-B9E2-CE41335A0FBB}" srcOrd="1" destOrd="0" presId="urn:microsoft.com/office/officeart/2005/8/layout/process5"/>
    <dgm:cxn modelId="{F91C43CC-1C83-40FE-A5F6-EEBF700D0F27}" type="presParOf" srcId="{3819E8F2-D819-4648-B9E2-CE41335A0FBB}" destId="{9D79A709-6831-D44A-8DFA-38FD16177D26}" srcOrd="0" destOrd="0" presId="urn:microsoft.com/office/officeart/2005/8/layout/process5"/>
    <dgm:cxn modelId="{04DDD5C5-4221-41FD-B985-9791DEE03412}" type="presParOf" srcId="{499F77D2-64EE-F647-B730-2BE3CA015068}" destId="{6FD0C10C-FCCF-0A42-81E7-CFA45574AAF7}" srcOrd="2" destOrd="0" presId="urn:microsoft.com/office/officeart/2005/8/layout/process5"/>
    <dgm:cxn modelId="{8FD66A25-8DD3-47BD-B88F-4DE05C4B2AC4}" type="presParOf" srcId="{499F77D2-64EE-F647-B730-2BE3CA015068}" destId="{AE4D53D9-1488-B94D-A0A6-503804082E76}" srcOrd="3" destOrd="0" presId="urn:microsoft.com/office/officeart/2005/8/layout/process5"/>
    <dgm:cxn modelId="{197070DC-1D33-4F38-BC41-DC19AE0F12B6}" type="presParOf" srcId="{AE4D53D9-1488-B94D-A0A6-503804082E76}" destId="{A82BA349-07A8-D14F-BC5E-11463F6DEEAE}" srcOrd="0" destOrd="0" presId="urn:microsoft.com/office/officeart/2005/8/layout/process5"/>
    <dgm:cxn modelId="{DB7CFF20-17AC-4468-9EAF-FE5949A57CBA}" type="presParOf" srcId="{499F77D2-64EE-F647-B730-2BE3CA015068}" destId="{8D6D99CD-24C8-F84E-970C-F95EDE6EE3A2}" srcOrd="4" destOrd="0" presId="urn:microsoft.com/office/officeart/2005/8/layout/process5"/>
    <dgm:cxn modelId="{60D5F202-B3F9-4C5B-9E73-5EA3962D2195}" type="presParOf" srcId="{499F77D2-64EE-F647-B730-2BE3CA015068}" destId="{63A47E3E-6141-9740-8033-67605AF80119}" srcOrd="5" destOrd="0" presId="urn:microsoft.com/office/officeart/2005/8/layout/process5"/>
    <dgm:cxn modelId="{AD75396F-FEE5-4EE4-BBEF-F1A27FBE7930}" type="presParOf" srcId="{63A47E3E-6141-9740-8033-67605AF80119}" destId="{AB3026D8-BA11-2B46-9447-AC24AF960939}" srcOrd="0" destOrd="0" presId="urn:microsoft.com/office/officeart/2005/8/layout/process5"/>
    <dgm:cxn modelId="{A0B7F637-0AC6-4F83-82D6-701C736EE430}" type="presParOf" srcId="{499F77D2-64EE-F647-B730-2BE3CA015068}" destId="{DA16750D-2F65-1344-91F3-13434F8D5D4F}" srcOrd="6" destOrd="0" presId="urn:microsoft.com/office/officeart/2005/8/layout/process5"/>
    <dgm:cxn modelId="{7745C726-D0AF-4737-9849-11E5FD381DB7}" type="presParOf" srcId="{499F77D2-64EE-F647-B730-2BE3CA015068}" destId="{A7332DED-CDAF-A64F-B7D7-6D30A23E5258}" srcOrd="7" destOrd="0" presId="urn:microsoft.com/office/officeart/2005/8/layout/process5"/>
    <dgm:cxn modelId="{B24E12B9-6785-467B-8157-7FA68865D649}" type="presParOf" srcId="{A7332DED-CDAF-A64F-B7D7-6D30A23E5258}" destId="{022A2999-D638-0A4B-982E-BF8A530B30CF}" srcOrd="0" destOrd="0" presId="urn:microsoft.com/office/officeart/2005/8/layout/process5"/>
    <dgm:cxn modelId="{BAE726DF-F8CF-4860-9609-A2AE64DC7EB6}" type="presParOf" srcId="{499F77D2-64EE-F647-B730-2BE3CA015068}" destId="{2F680CB3-02E3-2E44-83C6-7986278F4C02}" srcOrd="8" destOrd="0" presId="urn:microsoft.com/office/officeart/2005/8/layout/process5"/>
    <dgm:cxn modelId="{5280EC4B-FCCB-4A50-AC37-F30518EE1ED0}" type="presParOf" srcId="{499F77D2-64EE-F647-B730-2BE3CA015068}" destId="{11961662-59F4-D74A-9389-97F9E940F8BB}" srcOrd="9" destOrd="0" presId="urn:microsoft.com/office/officeart/2005/8/layout/process5"/>
    <dgm:cxn modelId="{417093AA-37AB-43CF-BAA7-207C3AAE4556}" type="presParOf" srcId="{11961662-59F4-D74A-9389-97F9E940F8BB}" destId="{EA2F2FA7-84DC-9340-A301-DCD737836904}" srcOrd="0" destOrd="0" presId="urn:microsoft.com/office/officeart/2005/8/layout/process5"/>
    <dgm:cxn modelId="{954E7535-5FDF-43F3-9A70-F759F7AA525A}" type="presParOf" srcId="{499F77D2-64EE-F647-B730-2BE3CA015068}" destId="{990F2D80-0E60-E24E-B641-BE354289FB75}" srcOrd="10" destOrd="0" presId="urn:microsoft.com/office/officeart/2005/8/layout/process5"/>
    <dgm:cxn modelId="{52EDCF51-EA43-413B-9DB6-5784B61A52CD}" type="presParOf" srcId="{499F77D2-64EE-F647-B730-2BE3CA015068}" destId="{D604E7BB-CA63-2344-8FCA-F9288BE132FE}" srcOrd="11" destOrd="0" presId="urn:microsoft.com/office/officeart/2005/8/layout/process5"/>
    <dgm:cxn modelId="{780EE97D-9913-4981-94C8-7819753E025B}" type="presParOf" srcId="{D604E7BB-CA63-2344-8FCA-F9288BE132FE}" destId="{EEE42CDD-3B08-2143-8FEC-E0465966236F}" srcOrd="0" destOrd="0" presId="urn:microsoft.com/office/officeart/2005/8/layout/process5"/>
    <dgm:cxn modelId="{F673258C-2023-4D5C-89FB-7A418DAE76E0}" type="presParOf" srcId="{499F77D2-64EE-F647-B730-2BE3CA015068}" destId="{2666E6B7-0B37-2C45-8FF4-265BFC3538F2}" srcOrd="12" destOrd="0" presId="urn:microsoft.com/office/officeart/2005/8/layout/process5"/>
    <dgm:cxn modelId="{AF4FD67A-B9AD-4C2A-864A-2B4A2AF37CD6}" type="presParOf" srcId="{499F77D2-64EE-F647-B730-2BE3CA015068}" destId="{07B818F3-1656-D048-A3A8-D8C5AEB3B08E}" srcOrd="13" destOrd="0" presId="urn:microsoft.com/office/officeart/2005/8/layout/process5"/>
    <dgm:cxn modelId="{4CC1FB09-2E2B-495F-9915-BBC0BB5EE152}" type="presParOf" srcId="{07B818F3-1656-D048-A3A8-D8C5AEB3B08E}" destId="{583DA5E7-EC87-914A-A9EB-06C3429734B4}" srcOrd="0" destOrd="0" presId="urn:microsoft.com/office/officeart/2005/8/layout/process5"/>
    <dgm:cxn modelId="{F6ECF206-4FFF-4FEE-863C-88B39E3189B3}"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3"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43E4D765-CA9C-42A3-A29E-FC3D23144ACC}" type="presOf" srcId="{5FD6DB60-9FE0-4846-BF39-80D18498BE02}" destId="{63A47E3E-6141-9740-8033-67605AF80119}" srcOrd="0" destOrd="0" presId="urn:microsoft.com/office/officeart/2005/8/layout/process5"/>
    <dgm:cxn modelId="{E6531423-3995-4D52-A05C-5929BBAFF4BA}" type="presOf" srcId="{F22AECEB-5D65-BB48-8647-4DAD8DAA0FE8}" destId="{3819E8F2-D819-4648-B9E2-CE41335A0FBB}" srcOrd="0" destOrd="0" presId="urn:microsoft.com/office/officeart/2005/8/layout/process5"/>
    <dgm:cxn modelId="{4D5CF7BB-74F8-4B1D-97D4-CAEFC5EF614A}" type="presOf" srcId="{7D7C41EE-E559-8748-9427-78CF6518DBE5}" destId="{022A2999-D638-0A4B-982E-BF8A530B30CF}" srcOrd="1" destOrd="0" presId="urn:microsoft.com/office/officeart/2005/8/layout/process5"/>
    <dgm:cxn modelId="{CEA0AE2B-A724-4DC1-ABD7-255ECC372016}" type="presOf" srcId="{7742A47B-888A-0244-97D0-364D40F1F2E6}" destId="{AA772DB8-2C6B-4141-A5A2-325DB6EC6218}" srcOrd="0" destOrd="0" presId="urn:microsoft.com/office/officeart/2005/8/layout/process5"/>
    <dgm:cxn modelId="{8E5CE75D-F5F6-C045-AADF-722FF0216ED4}" srcId="{1D948BAE-1944-0546-9F22-5B825D938C89}" destId="{7742A47B-888A-0244-97D0-364D40F1F2E6}" srcOrd="0" destOrd="0" parTransId="{6DFC6550-A377-054C-AC58-FB3AEE440610}" sibTransId="{F22AECEB-5D65-BB48-8647-4DAD8DAA0FE8}"/>
    <dgm:cxn modelId="{8513E4FF-074C-4B05-B40A-9D95F99FA976}" type="presOf" srcId="{C128DC7C-E194-054D-832C-1E1532C2B5F3}" destId="{11961662-59F4-D74A-9389-97F9E940F8BB}" srcOrd="0" destOrd="0" presId="urn:microsoft.com/office/officeart/2005/8/layout/process5"/>
    <dgm:cxn modelId="{B3CF5E10-8DA9-2742-84C7-87365643FC3B}" srcId="{1D948BAE-1944-0546-9F22-5B825D938C89}" destId="{91C34686-8946-0445-A1C5-AEB65B784CDB}" srcOrd="2" destOrd="0" parTransId="{CABF1445-50A6-A24E-837A-5D80D1F55B30}" sibTransId="{5FD6DB60-9FE0-4846-BF39-80D18498BE02}"/>
    <dgm:cxn modelId="{997EC497-37A7-4A16-B4FE-EACA21C758F5}" type="presOf" srcId="{2D7643DE-77E2-E343-8214-7F501F8E3532}" destId="{07B818F3-1656-D048-A3A8-D8C5AEB3B08E}" srcOrd="0" destOrd="0" presId="urn:microsoft.com/office/officeart/2005/8/layout/process5"/>
    <dgm:cxn modelId="{14B0BC27-58F6-CC4E-8F55-1F462C2F898A}" srcId="{1D948BAE-1944-0546-9F22-5B825D938C89}" destId="{9C8F51DA-914C-D048-85D8-73B9217A7228}" srcOrd="7" destOrd="0" parTransId="{DE1DA4EA-AFF3-E047-8D7D-DC012441DEFF}" sibTransId="{FA1A2F5B-283A-B949-BC23-42B47C7F3400}"/>
    <dgm:cxn modelId="{A1E45E50-4B7C-8E43-BE1A-A55BD911ACE7}" srcId="{1D948BAE-1944-0546-9F22-5B825D938C89}" destId="{982379B3-E02E-4C40-90E3-E8BBB9F28CDB}" srcOrd="3" destOrd="0" parTransId="{685DFE29-E2F2-0547-9996-C411B5EC5096}" sibTransId="{7D7C41EE-E559-8748-9427-78CF6518DBE5}"/>
    <dgm:cxn modelId="{DDBCBC87-7F86-46CD-8168-C2DDCF313429}" type="presOf" srcId="{CD3538AA-AE8B-E540-B9A5-EA04D147FE5F}" destId="{6FD0C10C-FCCF-0A42-81E7-CFA45574AAF7}" srcOrd="0" destOrd="0" presId="urn:microsoft.com/office/officeart/2005/8/layout/process5"/>
    <dgm:cxn modelId="{7129C5CE-C9AC-4D9C-81EB-E3BE55139FD7}" type="presOf" srcId="{7D7C41EE-E559-8748-9427-78CF6518DBE5}" destId="{A7332DED-CDAF-A64F-B7D7-6D30A23E5258}" srcOrd="0" destOrd="0" presId="urn:microsoft.com/office/officeart/2005/8/layout/process5"/>
    <dgm:cxn modelId="{06BBB468-3BEF-4CA4-85CB-9DE54D0880F6}" type="presOf" srcId="{2D7643DE-77E2-E343-8214-7F501F8E3532}" destId="{583DA5E7-EC87-914A-A9EB-06C3429734B4}" srcOrd="1" destOrd="0" presId="urn:microsoft.com/office/officeart/2005/8/layout/process5"/>
    <dgm:cxn modelId="{2B5031E4-ABA3-4E79-8A4B-43EACC8374F5}" type="presOf" srcId="{1D948BAE-1944-0546-9F22-5B825D938C89}" destId="{499F77D2-64EE-F647-B730-2BE3CA015068}" srcOrd="0" destOrd="0" presId="urn:microsoft.com/office/officeart/2005/8/layout/process5"/>
    <dgm:cxn modelId="{FEC9981C-28A2-4DB4-947E-E5421A9C347B}" type="presOf" srcId="{5FD6DB60-9FE0-4846-BF39-80D18498BE02}" destId="{AB3026D8-BA11-2B46-9447-AC24AF960939}" srcOrd="1"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DFD15A8B-C316-4118-9FD1-C74D517708DC}" type="presOf" srcId="{C128DC7C-E194-054D-832C-1E1532C2B5F3}" destId="{EA2F2FA7-84DC-9340-A301-DCD737836904}" srcOrd="1" destOrd="0" presId="urn:microsoft.com/office/officeart/2005/8/layout/process5"/>
    <dgm:cxn modelId="{2115D910-E444-C442-B274-7C4AFA87EE62}" srcId="{1D948BAE-1944-0546-9F22-5B825D938C89}" destId="{CD3538AA-AE8B-E540-B9A5-EA04D147FE5F}" srcOrd="1" destOrd="0" parTransId="{5B8B7F80-56FE-7F4E-BC1C-E8C380C18395}" sibTransId="{40DA075A-7DCC-2B40-A337-ABCE1DE6291B}"/>
    <dgm:cxn modelId="{A48439F3-F099-41AE-AF37-AA0A15E0CF2E}" type="presOf" srcId="{F22AECEB-5D65-BB48-8647-4DAD8DAA0FE8}" destId="{9D79A709-6831-D44A-8DFA-38FD16177D26}" srcOrd="1"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D38CABC9-88C4-4761-8446-A288ACF58C9C}" type="presOf" srcId="{91C34686-8946-0445-A1C5-AEB65B784CDB}" destId="{8D6D99CD-24C8-F84E-970C-F95EDE6EE3A2}" srcOrd="0" destOrd="0" presId="urn:microsoft.com/office/officeart/2005/8/layout/process5"/>
    <dgm:cxn modelId="{BA3753E0-CF9B-486C-B100-AC1D5E9634A6}" type="presOf" srcId="{40DA075A-7DCC-2B40-A337-ABCE1DE6291B}" destId="{A82BA349-07A8-D14F-BC5E-11463F6DEEAE}" srcOrd="1" destOrd="0" presId="urn:microsoft.com/office/officeart/2005/8/layout/process5"/>
    <dgm:cxn modelId="{903B2A0B-F3C6-4A78-9C26-3EF097B0AC97}" type="presOf" srcId="{BC3C01A6-6C3C-BF46-A2BF-E48E3A66D030}" destId="{990F2D80-0E60-E24E-B641-BE354289FB75}" srcOrd="0" destOrd="0" presId="urn:microsoft.com/office/officeart/2005/8/layout/process5"/>
    <dgm:cxn modelId="{12EC94F4-67E9-428F-89C7-C5E18EFAC134}" type="presOf" srcId="{06610626-A81E-5A48-85C4-A1743EA58662}" destId="{D604E7BB-CA63-2344-8FCA-F9288BE132FE}" srcOrd="0" destOrd="0" presId="urn:microsoft.com/office/officeart/2005/8/layout/process5"/>
    <dgm:cxn modelId="{69224A34-D272-4637-B097-301DB6EF787B}" type="presOf" srcId="{40DA075A-7DCC-2B40-A337-ABCE1DE6291B}" destId="{AE4D53D9-1488-B94D-A0A6-503804082E76}"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ABA5C583-6AEF-48FB-92D4-113F9DAA9F28}" type="presOf" srcId="{9C8F51DA-914C-D048-85D8-73B9217A7228}" destId="{4E4DB2F7-91E2-D44E-8AF1-10CB805FBAE7}" srcOrd="0" destOrd="0" presId="urn:microsoft.com/office/officeart/2005/8/layout/process5"/>
    <dgm:cxn modelId="{1FAFFCFB-0ABE-4A24-BA26-88FD38FA32D1}" type="presOf" srcId="{982379B3-E02E-4C40-90E3-E8BBB9F28CDB}" destId="{DA16750D-2F65-1344-91F3-13434F8D5D4F}" srcOrd="0" destOrd="0" presId="urn:microsoft.com/office/officeart/2005/8/layout/process5"/>
    <dgm:cxn modelId="{257EF618-46CD-41AF-AEDB-31C538337359}" type="presOf" srcId="{951F42F3-1126-BB44-B34D-465630A8D6AC}" destId="{2F680CB3-02E3-2E44-83C6-7986278F4C02}" srcOrd="0" destOrd="0" presId="urn:microsoft.com/office/officeart/2005/8/layout/process5"/>
    <dgm:cxn modelId="{DC7A9B0A-BEEC-44AE-9395-CF20BF306F45}" type="presOf" srcId="{18157D78-AFE7-3A45-B841-A795078FA300}" destId="{2666E6B7-0B37-2C45-8FF4-265BFC3538F2}" srcOrd="0" destOrd="0" presId="urn:microsoft.com/office/officeart/2005/8/layout/process5"/>
    <dgm:cxn modelId="{30FE910C-7752-4083-8EED-109EB3B3A316}" type="presOf" srcId="{06610626-A81E-5A48-85C4-A1743EA58662}" destId="{EEE42CDD-3B08-2143-8FEC-E0465966236F}" srcOrd="1" destOrd="0" presId="urn:microsoft.com/office/officeart/2005/8/layout/process5"/>
    <dgm:cxn modelId="{6718EC37-19D9-4D41-BEE4-A2E18285A7D7}" type="presParOf" srcId="{499F77D2-64EE-F647-B730-2BE3CA015068}" destId="{AA772DB8-2C6B-4141-A5A2-325DB6EC6218}" srcOrd="0" destOrd="0" presId="urn:microsoft.com/office/officeart/2005/8/layout/process5"/>
    <dgm:cxn modelId="{A8CD7677-3AFB-46C5-89E9-EF1E980FFADC}" type="presParOf" srcId="{499F77D2-64EE-F647-B730-2BE3CA015068}" destId="{3819E8F2-D819-4648-B9E2-CE41335A0FBB}" srcOrd="1" destOrd="0" presId="urn:microsoft.com/office/officeart/2005/8/layout/process5"/>
    <dgm:cxn modelId="{3D29D7DF-0399-4368-8D64-2DAACE9F8096}" type="presParOf" srcId="{3819E8F2-D819-4648-B9E2-CE41335A0FBB}" destId="{9D79A709-6831-D44A-8DFA-38FD16177D26}" srcOrd="0" destOrd="0" presId="urn:microsoft.com/office/officeart/2005/8/layout/process5"/>
    <dgm:cxn modelId="{DD6DC312-B3F8-4D03-AF89-5F0A9B8420FF}" type="presParOf" srcId="{499F77D2-64EE-F647-B730-2BE3CA015068}" destId="{6FD0C10C-FCCF-0A42-81E7-CFA45574AAF7}" srcOrd="2" destOrd="0" presId="urn:microsoft.com/office/officeart/2005/8/layout/process5"/>
    <dgm:cxn modelId="{87E47F04-CF0C-4701-B705-24185D5D71E2}" type="presParOf" srcId="{499F77D2-64EE-F647-B730-2BE3CA015068}" destId="{AE4D53D9-1488-B94D-A0A6-503804082E76}" srcOrd="3" destOrd="0" presId="urn:microsoft.com/office/officeart/2005/8/layout/process5"/>
    <dgm:cxn modelId="{BD683F83-C8BE-4F2D-9146-F5CE7D28A52C}" type="presParOf" srcId="{AE4D53D9-1488-B94D-A0A6-503804082E76}" destId="{A82BA349-07A8-D14F-BC5E-11463F6DEEAE}" srcOrd="0" destOrd="0" presId="urn:microsoft.com/office/officeart/2005/8/layout/process5"/>
    <dgm:cxn modelId="{E7148EEC-0E53-4EFC-B997-1D423B93935C}" type="presParOf" srcId="{499F77D2-64EE-F647-B730-2BE3CA015068}" destId="{8D6D99CD-24C8-F84E-970C-F95EDE6EE3A2}" srcOrd="4" destOrd="0" presId="urn:microsoft.com/office/officeart/2005/8/layout/process5"/>
    <dgm:cxn modelId="{EE509A48-B68E-45EC-ADAE-7C2EFFF94774}" type="presParOf" srcId="{499F77D2-64EE-F647-B730-2BE3CA015068}" destId="{63A47E3E-6141-9740-8033-67605AF80119}" srcOrd="5" destOrd="0" presId="urn:microsoft.com/office/officeart/2005/8/layout/process5"/>
    <dgm:cxn modelId="{196CB653-AA79-44E5-A385-E490A8D2488E}" type="presParOf" srcId="{63A47E3E-6141-9740-8033-67605AF80119}" destId="{AB3026D8-BA11-2B46-9447-AC24AF960939}" srcOrd="0" destOrd="0" presId="urn:microsoft.com/office/officeart/2005/8/layout/process5"/>
    <dgm:cxn modelId="{E939F9D0-942D-41AC-9391-6E758B917F08}" type="presParOf" srcId="{499F77D2-64EE-F647-B730-2BE3CA015068}" destId="{DA16750D-2F65-1344-91F3-13434F8D5D4F}" srcOrd="6" destOrd="0" presId="urn:microsoft.com/office/officeart/2005/8/layout/process5"/>
    <dgm:cxn modelId="{6870CB8C-5220-48F2-9F6A-DD6B96BC2E41}" type="presParOf" srcId="{499F77D2-64EE-F647-B730-2BE3CA015068}" destId="{A7332DED-CDAF-A64F-B7D7-6D30A23E5258}" srcOrd="7" destOrd="0" presId="urn:microsoft.com/office/officeart/2005/8/layout/process5"/>
    <dgm:cxn modelId="{9A7AC8B2-3433-4DA8-BC50-ECB05B2A799B}" type="presParOf" srcId="{A7332DED-CDAF-A64F-B7D7-6D30A23E5258}" destId="{022A2999-D638-0A4B-982E-BF8A530B30CF}" srcOrd="0" destOrd="0" presId="urn:microsoft.com/office/officeart/2005/8/layout/process5"/>
    <dgm:cxn modelId="{9B6F0573-51A2-4D93-9B68-DBAA175553E2}" type="presParOf" srcId="{499F77D2-64EE-F647-B730-2BE3CA015068}" destId="{2F680CB3-02E3-2E44-83C6-7986278F4C02}" srcOrd="8" destOrd="0" presId="urn:microsoft.com/office/officeart/2005/8/layout/process5"/>
    <dgm:cxn modelId="{2245D592-EC46-4D31-9355-906571CACFB4}" type="presParOf" srcId="{499F77D2-64EE-F647-B730-2BE3CA015068}" destId="{11961662-59F4-D74A-9389-97F9E940F8BB}" srcOrd="9" destOrd="0" presId="urn:microsoft.com/office/officeart/2005/8/layout/process5"/>
    <dgm:cxn modelId="{7D1C42F2-DBF8-4442-AD24-E0EB83DBBF66}" type="presParOf" srcId="{11961662-59F4-D74A-9389-97F9E940F8BB}" destId="{EA2F2FA7-84DC-9340-A301-DCD737836904}" srcOrd="0" destOrd="0" presId="urn:microsoft.com/office/officeart/2005/8/layout/process5"/>
    <dgm:cxn modelId="{ADD3CF38-E4AC-48CA-B5FA-CD1ECA898109}" type="presParOf" srcId="{499F77D2-64EE-F647-B730-2BE3CA015068}" destId="{990F2D80-0E60-E24E-B641-BE354289FB75}" srcOrd="10" destOrd="0" presId="urn:microsoft.com/office/officeart/2005/8/layout/process5"/>
    <dgm:cxn modelId="{71C45E73-9548-4964-B2D8-7695C3CFF04B}" type="presParOf" srcId="{499F77D2-64EE-F647-B730-2BE3CA015068}" destId="{D604E7BB-CA63-2344-8FCA-F9288BE132FE}" srcOrd="11" destOrd="0" presId="urn:microsoft.com/office/officeart/2005/8/layout/process5"/>
    <dgm:cxn modelId="{0CB38677-21FC-4C1A-B024-8E74881E6207}" type="presParOf" srcId="{D604E7BB-CA63-2344-8FCA-F9288BE132FE}" destId="{EEE42CDD-3B08-2143-8FEC-E0465966236F}" srcOrd="0" destOrd="0" presId="urn:microsoft.com/office/officeart/2005/8/layout/process5"/>
    <dgm:cxn modelId="{F74DE085-2A5E-42A0-8060-522698DD4A7E}" type="presParOf" srcId="{499F77D2-64EE-F647-B730-2BE3CA015068}" destId="{2666E6B7-0B37-2C45-8FF4-265BFC3538F2}" srcOrd="12" destOrd="0" presId="urn:microsoft.com/office/officeart/2005/8/layout/process5"/>
    <dgm:cxn modelId="{DD3F7564-5CBC-481D-BED2-D75209E8715A}" type="presParOf" srcId="{499F77D2-64EE-F647-B730-2BE3CA015068}" destId="{07B818F3-1656-D048-A3A8-D8C5AEB3B08E}" srcOrd="13" destOrd="0" presId="urn:microsoft.com/office/officeart/2005/8/layout/process5"/>
    <dgm:cxn modelId="{249DBF89-9A8C-47D7-8C1E-A5ECB605C2D8}" type="presParOf" srcId="{07B818F3-1656-D048-A3A8-D8C5AEB3B08E}" destId="{583DA5E7-EC87-914A-A9EB-06C3429734B4}" srcOrd="0" destOrd="0" presId="urn:microsoft.com/office/officeart/2005/8/layout/process5"/>
    <dgm:cxn modelId="{9534A09F-FFE8-43A6-814D-5A5F8FDAC405}"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D948BAE-1944-0546-9F22-5B825D938C89}" type="doc">
      <dgm:prSet loTypeId="urn:microsoft.com/office/officeart/2005/8/layout/process5" loCatId="process" qsTypeId="urn:microsoft.com/office/officeart/2005/8/quickstyle/simple4" qsCatId="simple" csTypeId="urn:microsoft.com/office/officeart/2005/8/colors/accent2_2" csCatId="accent2" phldr="1"/>
      <dgm:spPr/>
      <dgm:t>
        <a:bodyPr/>
        <a:lstStyle/>
        <a:p>
          <a:endParaRPr lang="en-US"/>
        </a:p>
      </dgm:t>
    </dgm:pt>
    <dgm:pt modelId="{BC3C01A6-6C3C-BF46-A2BF-E48E3A66D030}">
      <dgm:prSet phldrT="[Text]"/>
      <dgm:spPr/>
      <dgm:t>
        <a:bodyPr/>
        <a:lstStyle/>
        <a:p>
          <a:r>
            <a:rPr lang="en-US" dirty="0" smtClean="0"/>
            <a:t>Database Export</a:t>
          </a:r>
          <a:endParaRPr lang="en-US" dirty="0"/>
        </a:p>
      </dgm:t>
    </dgm:pt>
    <dgm:pt modelId="{DB3F61B1-9B08-F341-B2B1-FFE2D7790F7D}" type="parTrans" cxnId="{EC19970B-029B-CA43-AE50-C2FC39E8F481}">
      <dgm:prSet/>
      <dgm:spPr/>
      <dgm:t>
        <a:bodyPr/>
        <a:lstStyle/>
        <a:p>
          <a:endParaRPr lang="en-US"/>
        </a:p>
      </dgm:t>
    </dgm:pt>
    <dgm:pt modelId="{06610626-A81E-5A48-85C4-A1743EA58662}" type="sibTrans" cxnId="{EC19970B-029B-CA43-AE50-C2FC39E8F481}">
      <dgm:prSet/>
      <dgm:spPr/>
      <dgm:t>
        <a:bodyPr/>
        <a:lstStyle/>
        <a:p>
          <a:endParaRPr lang="en-US"/>
        </a:p>
      </dgm:t>
    </dgm:pt>
    <dgm:pt modelId="{18157D78-AFE7-3A45-B841-A795078FA300}">
      <dgm:prSet phldrT="[Text]"/>
      <dgm:spPr/>
      <dgm:t>
        <a:bodyPr/>
        <a:lstStyle/>
        <a:p>
          <a:r>
            <a:rPr lang="en-US" dirty="0" smtClean="0"/>
            <a:t>Verify Submission</a:t>
          </a:r>
          <a:endParaRPr lang="en-US" dirty="0"/>
        </a:p>
      </dgm:t>
    </dgm:pt>
    <dgm:pt modelId="{1593C8F0-0352-6B42-8B4E-7005600CCA63}" type="parTrans" cxnId="{DA48F820-ABAF-7B45-B953-A9B6349CE0E1}">
      <dgm:prSet/>
      <dgm:spPr/>
      <dgm:t>
        <a:bodyPr/>
        <a:lstStyle/>
        <a:p>
          <a:endParaRPr lang="en-US"/>
        </a:p>
      </dgm:t>
    </dgm:pt>
    <dgm:pt modelId="{2D7643DE-77E2-E343-8214-7F501F8E3532}" type="sibTrans" cxnId="{DA48F820-ABAF-7B45-B953-A9B6349CE0E1}">
      <dgm:prSet/>
      <dgm:spPr/>
      <dgm:t>
        <a:bodyPr/>
        <a:lstStyle/>
        <a:p>
          <a:endParaRPr lang="en-US"/>
        </a:p>
      </dgm:t>
    </dgm:pt>
    <dgm:pt modelId="{9C8F51DA-914C-D048-85D8-73B9217A7228}">
      <dgm:prSet phldrT="[Text]"/>
      <dgm:spPr/>
      <dgm:t>
        <a:bodyPr/>
        <a:lstStyle/>
        <a:p>
          <a:r>
            <a:rPr lang="en-US" dirty="0" smtClean="0"/>
            <a:t>QC Review</a:t>
          </a:r>
          <a:endParaRPr lang="en-US" dirty="0"/>
        </a:p>
      </dgm:t>
    </dgm:pt>
    <dgm:pt modelId="{DE1DA4EA-AFF3-E047-8D7D-DC012441DEFF}" type="parTrans" cxnId="{14B0BC27-58F6-CC4E-8F55-1F462C2F898A}">
      <dgm:prSet/>
      <dgm:spPr/>
      <dgm:t>
        <a:bodyPr/>
        <a:lstStyle/>
        <a:p>
          <a:endParaRPr lang="en-US"/>
        </a:p>
      </dgm:t>
    </dgm:pt>
    <dgm:pt modelId="{FA1A2F5B-283A-B949-BC23-42B47C7F3400}" type="sibTrans" cxnId="{14B0BC27-58F6-CC4E-8F55-1F462C2F898A}">
      <dgm:prSet/>
      <dgm:spPr/>
      <dgm:t>
        <a:bodyPr/>
        <a:lstStyle/>
        <a:p>
          <a:endParaRPr lang="en-US"/>
        </a:p>
      </dgm:t>
    </dgm:pt>
    <dgm:pt modelId="{951F42F3-1126-BB44-B34D-465630A8D6AC}">
      <dgm:prSet phldrT="[Text]"/>
      <dgm:spPr/>
      <dgm:t>
        <a:bodyPr/>
        <a:lstStyle/>
        <a:p>
          <a:r>
            <a:rPr lang="en-US" dirty="0" smtClean="0"/>
            <a:t>File Storage</a:t>
          </a:r>
          <a:endParaRPr lang="en-US" dirty="0"/>
        </a:p>
      </dgm:t>
    </dgm:pt>
    <dgm:pt modelId="{7A26ED4A-9744-014E-BE85-BB9546A1CA15}" type="parTrans" cxnId="{90E3C359-97A1-D84B-BC57-372D7B3FFB40}">
      <dgm:prSet/>
      <dgm:spPr/>
      <dgm:t>
        <a:bodyPr/>
        <a:lstStyle/>
        <a:p>
          <a:endParaRPr lang="en-US"/>
        </a:p>
      </dgm:t>
    </dgm:pt>
    <dgm:pt modelId="{C128DC7C-E194-054D-832C-1E1532C2B5F3}" type="sibTrans" cxnId="{90E3C359-97A1-D84B-BC57-372D7B3FFB40}">
      <dgm:prSet/>
      <dgm:spPr/>
      <dgm:t>
        <a:bodyPr/>
        <a:lstStyle/>
        <a:p>
          <a:endParaRPr lang="en-US"/>
        </a:p>
      </dgm:t>
    </dgm:pt>
    <dgm:pt modelId="{7742A47B-888A-0244-97D0-364D40F1F2E6}">
      <dgm:prSet phldrT="[Text]"/>
      <dgm:spPr/>
      <dgm:t>
        <a:bodyPr/>
        <a:lstStyle/>
        <a:p>
          <a:r>
            <a:rPr lang="en-US" dirty="0" smtClean="0"/>
            <a:t>PACS/HDD</a:t>
          </a:r>
          <a:endParaRPr lang="en-US" dirty="0"/>
        </a:p>
      </dgm:t>
    </dgm:pt>
    <dgm:pt modelId="{6DFC6550-A377-054C-AC58-FB3AEE440610}" type="parTrans" cxnId="{8E5CE75D-F5F6-C045-AADF-722FF0216ED4}">
      <dgm:prSet/>
      <dgm:spPr/>
      <dgm:t>
        <a:bodyPr/>
        <a:lstStyle/>
        <a:p>
          <a:endParaRPr lang="en-US"/>
        </a:p>
      </dgm:t>
    </dgm:pt>
    <dgm:pt modelId="{F22AECEB-5D65-BB48-8647-4DAD8DAA0FE8}" type="sibTrans" cxnId="{8E5CE75D-F5F6-C045-AADF-722FF0216ED4}">
      <dgm:prSet/>
      <dgm:spPr/>
      <dgm:t>
        <a:bodyPr/>
        <a:lstStyle/>
        <a:p>
          <a:endParaRPr lang="en-US"/>
        </a:p>
      </dgm:t>
    </dgm:pt>
    <dgm:pt modelId="{91C34686-8946-0445-A1C5-AEB65B784CDB}">
      <dgm:prSet phldrT="[Text]"/>
      <dgm:spPr/>
      <dgm:t>
        <a:bodyPr/>
        <a:lstStyle/>
        <a:p>
          <a:r>
            <a:rPr lang="en-US" dirty="0" smtClean="0"/>
            <a:t>De-Identification</a:t>
          </a:r>
          <a:endParaRPr lang="en-US" dirty="0"/>
        </a:p>
      </dgm:t>
    </dgm:pt>
    <dgm:pt modelId="{CABF1445-50A6-A24E-837A-5D80D1F55B30}" type="parTrans" cxnId="{B3CF5E10-8DA9-2742-84C7-87365643FC3B}">
      <dgm:prSet/>
      <dgm:spPr/>
      <dgm:t>
        <a:bodyPr/>
        <a:lstStyle/>
        <a:p>
          <a:endParaRPr lang="en-US"/>
        </a:p>
      </dgm:t>
    </dgm:pt>
    <dgm:pt modelId="{5FD6DB60-9FE0-4846-BF39-80D18498BE02}" type="sibTrans" cxnId="{B3CF5E10-8DA9-2742-84C7-87365643FC3B}">
      <dgm:prSet/>
      <dgm:spPr/>
      <dgm:t>
        <a:bodyPr/>
        <a:lstStyle/>
        <a:p>
          <a:endParaRPr lang="en-US"/>
        </a:p>
      </dgm:t>
    </dgm:pt>
    <dgm:pt modelId="{982379B3-E02E-4C40-90E3-E8BBB9F28CDB}">
      <dgm:prSet phldrT="[Text]"/>
      <dgm:spPr/>
      <dgm:t>
        <a:bodyPr/>
        <a:lstStyle/>
        <a:p>
          <a:r>
            <a:rPr lang="en-US" dirty="0" smtClean="0"/>
            <a:t>HTTP Export</a:t>
          </a:r>
          <a:endParaRPr lang="en-US" dirty="0"/>
        </a:p>
      </dgm:t>
    </dgm:pt>
    <dgm:pt modelId="{685DFE29-E2F2-0547-9996-C411B5EC5096}" type="parTrans" cxnId="{A1E45E50-4B7C-8E43-BE1A-A55BD911ACE7}">
      <dgm:prSet/>
      <dgm:spPr/>
      <dgm:t>
        <a:bodyPr/>
        <a:lstStyle/>
        <a:p>
          <a:endParaRPr lang="en-US"/>
        </a:p>
      </dgm:t>
    </dgm:pt>
    <dgm:pt modelId="{7D7C41EE-E559-8748-9427-78CF6518DBE5}" type="sibTrans" cxnId="{A1E45E50-4B7C-8E43-BE1A-A55BD911ACE7}">
      <dgm:prSet/>
      <dgm:spPr/>
      <dgm:t>
        <a:bodyPr/>
        <a:lstStyle/>
        <a:p>
          <a:endParaRPr lang="en-US"/>
        </a:p>
      </dgm:t>
    </dgm:pt>
    <dgm:pt modelId="{CD3538AA-AE8B-E540-B9A5-EA04D147FE5F}">
      <dgm:prSet phldrT="[Text]"/>
      <dgm:spPr/>
      <dgm:t>
        <a:bodyPr/>
        <a:lstStyle/>
        <a:p>
          <a:r>
            <a:rPr lang="en-US" dirty="0" smtClean="0"/>
            <a:t>HTTP/DICOM Import</a:t>
          </a:r>
          <a:endParaRPr lang="en-US" dirty="0"/>
        </a:p>
      </dgm:t>
    </dgm:pt>
    <dgm:pt modelId="{5B8B7F80-56FE-7F4E-BC1C-E8C380C18395}" type="parTrans" cxnId="{2115D910-E444-C442-B274-7C4AFA87EE62}">
      <dgm:prSet/>
      <dgm:spPr/>
      <dgm:t>
        <a:bodyPr/>
        <a:lstStyle/>
        <a:p>
          <a:endParaRPr lang="en-US"/>
        </a:p>
      </dgm:t>
    </dgm:pt>
    <dgm:pt modelId="{40DA075A-7DCC-2B40-A337-ABCE1DE6291B}" type="sibTrans" cxnId="{2115D910-E444-C442-B274-7C4AFA87EE62}">
      <dgm:prSet/>
      <dgm:spPr/>
      <dgm:t>
        <a:bodyPr/>
        <a:lstStyle/>
        <a:p>
          <a:endParaRPr lang="en-US"/>
        </a:p>
      </dgm:t>
    </dgm:pt>
    <dgm:pt modelId="{499F77D2-64EE-F647-B730-2BE3CA015068}" type="pres">
      <dgm:prSet presAssocID="{1D948BAE-1944-0546-9F22-5B825D938C89}" presName="diagram" presStyleCnt="0">
        <dgm:presLayoutVars>
          <dgm:dir/>
          <dgm:resizeHandles val="exact"/>
        </dgm:presLayoutVars>
      </dgm:prSet>
      <dgm:spPr/>
      <dgm:t>
        <a:bodyPr/>
        <a:lstStyle/>
        <a:p>
          <a:endParaRPr lang="en-US"/>
        </a:p>
      </dgm:t>
    </dgm:pt>
    <dgm:pt modelId="{AA772DB8-2C6B-4141-A5A2-325DB6EC6218}" type="pres">
      <dgm:prSet presAssocID="{7742A47B-888A-0244-97D0-364D40F1F2E6}" presName="node" presStyleLbl="node1" presStyleIdx="0" presStyleCnt="8">
        <dgm:presLayoutVars>
          <dgm:bulletEnabled val="1"/>
        </dgm:presLayoutVars>
      </dgm:prSet>
      <dgm:spPr/>
      <dgm:t>
        <a:bodyPr/>
        <a:lstStyle/>
        <a:p>
          <a:endParaRPr lang="en-US"/>
        </a:p>
      </dgm:t>
    </dgm:pt>
    <dgm:pt modelId="{3819E8F2-D819-4648-B9E2-CE41335A0FBB}" type="pres">
      <dgm:prSet presAssocID="{F22AECEB-5D65-BB48-8647-4DAD8DAA0FE8}" presName="sibTrans" presStyleLbl="sibTrans2D1" presStyleIdx="0" presStyleCnt="7"/>
      <dgm:spPr/>
      <dgm:t>
        <a:bodyPr/>
        <a:lstStyle/>
        <a:p>
          <a:endParaRPr lang="en-US"/>
        </a:p>
      </dgm:t>
    </dgm:pt>
    <dgm:pt modelId="{9D79A709-6831-D44A-8DFA-38FD16177D26}" type="pres">
      <dgm:prSet presAssocID="{F22AECEB-5D65-BB48-8647-4DAD8DAA0FE8}" presName="connectorText" presStyleLbl="sibTrans2D1" presStyleIdx="0" presStyleCnt="7"/>
      <dgm:spPr/>
      <dgm:t>
        <a:bodyPr/>
        <a:lstStyle/>
        <a:p>
          <a:endParaRPr lang="en-US"/>
        </a:p>
      </dgm:t>
    </dgm:pt>
    <dgm:pt modelId="{6FD0C10C-FCCF-0A42-81E7-CFA45574AAF7}" type="pres">
      <dgm:prSet presAssocID="{CD3538AA-AE8B-E540-B9A5-EA04D147FE5F}" presName="node" presStyleLbl="node1" presStyleIdx="1" presStyleCnt="8">
        <dgm:presLayoutVars>
          <dgm:bulletEnabled val="1"/>
        </dgm:presLayoutVars>
      </dgm:prSet>
      <dgm:spPr/>
      <dgm:t>
        <a:bodyPr/>
        <a:lstStyle/>
        <a:p>
          <a:endParaRPr lang="en-US"/>
        </a:p>
      </dgm:t>
    </dgm:pt>
    <dgm:pt modelId="{AE4D53D9-1488-B94D-A0A6-503804082E76}" type="pres">
      <dgm:prSet presAssocID="{40DA075A-7DCC-2B40-A337-ABCE1DE6291B}" presName="sibTrans" presStyleLbl="sibTrans2D1" presStyleIdx="1" presStyleCnt="7"/>
      <dgm:spPr/>
      <dgm:t>
        <a:bodyPr/>
        <a:lstStyle/>
        <a:p>
          <a:endParaRPr lang="en-US"/>
        </a:p>
      </dgm:t>
    </dgm:pt>
    <dgm:pt modelId="{A82BA349-07A8-D14F-BC5E-11463F6DEEAE}" type="pres">
      <dgm:prSet presAssocID="{40DA075A-7DCC-2B40-A337-ABCE1DE6291B}" presName="connectorText" presStyleLbl="sibTrans2D1" presStyleIdx="1" presStyleCnt="7"/>
      <dgm:spPr/>
      <dgm:t>
        <a:bodyPr/>
        <a:lstStyle/>
        <a:p>
          <a:endParaRPr lang="en-US"/>
        </a:p>
      </dgm:t>
    </dgm:pt>
    <dgm:pt modelId="{8D6D99CD-24C8-F84E-970C-F95EDE6EE3A2}" type="pres">
      <dgm:prSet presAssocID="{91C34686-8946-0445-A1C5-AEB65B784CDB}" presName="node" presStyleLbl="node1" presStyleIdx="2" presStyleCnt="8">
        <dgm:presLayoutVars>
          <dgm:bulletEnabled val="1"/>
        </dgm:presLayoutVars>
      </dgm:prSet>
      <dgm:spPr/>
      <dgm:t>
        <a:bodyPr/>
        <a:lstStyle/>
        <a:p>
          <a:endParaRPr lang="en-US"/>
        </a:p>
      </dgm:t>
    </dgm:pt>
    <dgm:pt modelId="{63A47E3E-6141-9740-8033-67605AF80119}" type="pres">
      <dgm:prSet presAssocID="{5FD6DB60-9FE0-4846-BF39-80D18498BE02}" presName="sibTrans" presStyleLbl="sibTrans2D1" presStyleIdx="2" presStyleCnt="7"/>
      <dgm:spPr/>
      <dgm:t>
        <a:bodyPr/>
        <a:lstStyle/>
        <a:p>
          <a:endParaRPr lang="en-US"/>
        </a:p>
      </dgm:t>
    </dgm:pt>
    <dgm:pt modelId="{AB3026D8-BA11-2B46-9447-AC24AF960939}" type="pres">
      <dgm:prSet presAssocID="{5FD6DB60-9FE0-4846-BF39-80D18498BE02}" presName="connectorText" presStyleLbl="sibTrans2D1" presStyleIdx="2" presStyleCnt="7"/>
      <dgm:spPr/>
      <dgm:t>
        <a:bodyPr/>
        <a:lstStyle/>
        <a:p>
          <a:endParaRPr lang="en-US"/>
        </a:p>
      </dgm:t>
    </dgm:pt>
    <dgm:pt modelId="{DA16750D-2F65-1344-91F3-13434F8D5D4F}" type="pres">
      <dgm:prSet presAssocID="{982379B3-E02E-4C40-90E3-E8BBB9F28CDB}" presName="node" presStyleLbl="node1" presStyleIdx="3" presStyleCnt="8">
        <dgm:presLayoutVars>
          <dgm:bulletEnabled val="1"/>
        </dgm:presLayoutVars>
      </dgm:prSet>
      <dgm:spPr/>
      <dgm:t>
        <a:bodyPr/>
        <a:lstStyle/>
        <a:p>
          <a:endParaRPr lang="en-US"/>
        </a:p>
      </dgm:t>
    </dgm:pt>
    <dgm:pt modelId="{A7332DED-CDAF-A64F-B7D7-6D30A23E5258}" type="pres">
      <dgm:prSet presAssocID="{7D7C41EE-E559-8748-9427-78CF6518DBE5}" presName="sibTrans" presStyleLbl="sibTrans2D1" presStyleIdx="3" presStyleCnt="7" custLinFactNeighborY="14237"/>
      <dgm:spPr/>
      <dgm:t>
        <a:bodyPr/>
        <a:lstStyle/>
        <a:p>
          <a:endParaRPr lang="en-US"/>
        </a:p>
      </dgm:t>
    </dgm:pt>
    <dgm:pt modelId="{022A2999-D638-0A4B-982E-BF8A530B30CF}" type="pres">
      <dgm:prSet presAssocID="{7D7C41EE-E559-8748-9427-78CF6518DBE5}" presName="connectorText" presStyleLbl="sibTrans2D1" presStyleIdx="3" presStyleCnt="7"/>
      <dgm:spPr/>
      <dgm:t>
        <a:bodyPr/>
        <a:lstStyle/>
        <a:p>
          <a:endParaRPr lang="en-US"/>
        </a:p>
      </dgm:t>
    </dgm:pt>
    <dgm:pt modelId="{2F680CB3-02E3-2E44-83C6-7986278F4C02}" type="pres">
      <dgm:prSet presAssocID="{951F42F3-1126-BB44-B34D-465630A8D6AC}" presName="node" presStyleLbl="node1" presStyleIdx="4" presStyleCnt="8" custLinFactNeighborY="52544">
        <dgm:presLayoutVars>
          <dgm:bulletEnabled val="1"/>
        </dgm:presLayoutVars>
      </dgm:prSet>
      <dgm:spPr/>
      <dgm:t>
        <a:bodyPr/>
        <a:lstStyle/>
        <a:p>
          <a:endParaRPr lang="en-US"/>
        </a:p>
      </dgm:t>
    </dgm:pt>
    <dgm:pt modelId="{11961662-59F4-D74A-9389-97F9E940F8BB}" type="pres">
      <dgm:prSet presAssocID="{C128DC7C-E194-054D-832C-1E1532C2B5F3}" presName="sibTrans" presStyleLbl="sibTrans2D1" presStyleIdx="4" presStyleCnt="7"/>
      <dgm:spPr/>
      <dgm:t>
        <a:bodyPr/>
        <a:lstStyle/>
        <a:p>
          <a:endParaRPr lang="en-US"/>
        </a:p>
      </dgm:t>
    </dgm:pt>
    <dgm:pt modelId="{EA2F2FA7-84DC-9340-A301-DCD737836904}" type="pres">
      <dgm:prSet presAssocID="{C128DC7C-E194-054D-832C-1E1532C2B5F3}" presName="connectorText" presStyleLbl="sibTrans2D1" presStyleIdx="4" presStyleCnt="7"/>
      <dgm:spPr/>
      <dgm:t>
        <a:bodyPr/>
        <a:lstStyle/>
        <a:p>
          <a:endParaRPr lang="en-US"/>
        </a:p>
      </dgm:t>
    </dgm:pt>
    <dgm:pt modelId="{990F2D80-0E60-E24E-B641-BE354289FB75}" type="pres">
      <dgm:prSet presAssocID="{BC3C01A6-6C3C-BF46-A2BF-E48E3A66D030}" presName="node" presStyleLbl="node1" presStyleIdx="5" presStyleCnt="8" custLinFactNeighborY="52544">
        <dgm:presLayoutVars>
          <dgm:bulletEnabled val="1"/>
        </dgm:presLayoutVars>
      </dgm:prSet>
      <dgm:spPr/>
      <dgm:t>
        <a:bodyPr/>
        <a:lstStyle/>
        <a:p>
          <a:endParaRPr lang="en-US"/>
        </a:p>
      </dgm:t>
    </dgm:pt>
    <dgm:pt modelId="{D604E7BB-CA63-2344-8FCA-F9288BE132FE}" type="pres">
      <dgm:prSet presAssocID="{06610626-A81E-5A48-85C4-A1743EA58662}" presName="sibTrans" presStyleLbl="sibTrans2D1" presStyleIdx="5" presStyleCnt="7"/>
      <dgm:spPr/>
      <dgm:t>
        <a:bodyPr/>
        <a:lstStyle/>
        <a:p>
          <a:endParaRPr lang="en-US"/>
        </a:p>
      </dgm:t>
    </dgm:pt>
    <dgm:pt modelId="{EEE42CDD-3B08-2143-8FEC-E0465966236F}" type="pres">
      <dgm:prSet presAssocID="{06610626-A81E-5A48-85C4-A1743EA58662}" presName="connectorText" presStyleLbl="sibTrans2D1" presStyleIdx="5" presStyleCnt="7"/>
      <dgm:spPr/>
      <dgm:t>
        <a:bodyPr/>
        <a:lstStyle/>
        <a:p>
          <a:endParaRPr lang="en-US"/>
        </a:p>
      </dgm:t>
    </dgm:pt>
    <dgm:pt modelId="{2666E6B7-0B37-2C45-8FF4-265BFC3538F2}" type="pres">
      <dgm:prSet presAssocID="{18157D78-AFE7-3A45-B841-A795078FA300}" presName="node" presStyleLbl="node1" presStyleIdx="6" presStyleCnt="8" custLinFactNeighborY="52544">
        <dgm:presLayoutVars>
          <dgm:bulletEnabled val="1"/>
        </dgm:presLayoutVars>
      </dgm:prSet>
      <dgm:spPr/>
      <dgm:t>
        <a:bodyPr/>
        <a:lstStyle/>
        <a:p>
          <a:endParaRPr lang="en-US"/>
        </a:p>
      </dgm:t>
    </dgm:pt>
    <dgm:pt modelId="{07B818F3-1656-D048-A3A8-D8C5AEB3B08E}" type="pres">
      <dgm:prSet presAssocID="{2D7643DE-77E2-E343-8214-7F501F8E3532}" presName="sibTrans" presStyleLbl="sibTrans2D1" presStyleIdx="6" presStyleCnt="7"/>
      <dgm:spPr/>
      <dgm:t>
        <a:bodyPr/>
        <a:lstStyle/>
        <a:p>
          <a:endParaRPr lang="en-US"/>
        </a:p>
      </dgm:t>
    </dgm:pt>
    <dgm:pt modelId="{583DA5E7-EC87-914A-A9EB-06C3429734B4}" type="pres">
      <dgm:prSet presAssocID="{2D7643DE-77E2-E343-8214-7F501F8E3532}" presName="connectorText" presStyleLbl="sibTrans2D1" presStyleIdx="6" presStyleCnt="7"/>
      <dgm:spPr/>
      <dgm:t>
        <a:bodyPr/>
        <a:lstStyle/>
        <a:p>
          <a:endParaRPr lang="en-US"/>
        </a:p>
      </dgm:t>
    </dgm:pt>
    <dgm:pt modelId="{4E4DB2F7-91E2-D44E-8AF1-10CB805FBAE7}" type="pres">
      <dgm:prSet presAssocID="{9C8F51DA-914C-D048-85D8-73B9217A7228}" presName="node" presStyleLbl="node1" presStyleIdx="7" presStyleCnt="8" custLinFactNeighborY="52544">
        <dgm:presLayoutVars>
          <dgm:bulletEnabled val="1"/>
        </dgm:presLayoutVars>
      </dgm:prSet>
      <dgm:spPr/>
      <dgm:t>
        <a:bodyPr/>
        <a:lstStyle/>
        <a:p>
          <a:endParaRPr lang="en-US"/>
        </a:p>
      </dgm:t>
    </dgm:pt>
  </dgm:ptLst>
  <dgm:cxnLst>
    <dgm:cxn modelId="{8E5CE75D-F5F6-C045-AADF-722FF0216ED4}" srcId="{1D948BAE-1944-0546-9F22-5B825D938C89}" destId="{7742A47B-888A-0244-97D0-364D40F1F2E6}" srcOrd="0" destOrd="0" parTransId="{6DFC6550-A377-054C-AC58-FB3AEE440610}" sibTransId="{F22AECEB-5D65-BB48-8647-4DAD8DAA0FE8}"/>
    <dgm:cxn modelId="{B3CF5E10-8DA9-2742-84C7-87365643FC3B}" srcId="{1D948BAE-1944-0546-9F22-5B825D938C89}" destId="{91C34686-8946-0445-A1C5-AEB65B784CDB}" srcOrd="2" destOrd="0" parTransId="{CABF1445-50A6-A24E-837A-5D80D1F55B30}" sibTransId="{5FD6DB60-9FE0-4846-BF39-80D18498BE02}"/>
    <dgm:cxn modelId="{250BAE07-42E2-49A9-B7E3-44AEDAF8B019}" type="presOf" srcId="{06610626-A81E-5A48-85C4-A1743EA58662}" destId="{EEE42CDD-3B08-2143-8FEC-E0465966236F}" srcOrd="1" destOrd="0" presId="urn:microsoft.com/office/officeart/2005/8/layout/process5"/>
    <dgm:cxn modelId="{14B0BC27-58F6-CC4E-8F55-1F462C2F898A}" srcId="{1D948BAE-1944-0546-9F22-5B825D938C89}" destId="{9C8F51DA-914C-D048-85D8-73B9217A7228}" srcOrd="7" destOrd="0" parTransId="{DE1DA4EA-AFF3-E047-8D7D-DC012441DEFF}" sibTransId="{FA1A2F5B-283A-B949-BC23-42B47C7F3400}"/>
    <dgm:cxn modelId="{A1E45E50-4B7C-8E43-BE1A-A55BD911ACE7}" srcId="{1D948BAE-1944-0546-9F22-5B825D938C89}" destId="{982379B3-E02E-4C40-90E3-E8BBB9F28CDB}" srcOrd="3" destOrd="0" parTransId="{685DFE29-E2F2-0547-9996-C411B5EC5096}" sibTransId="{7D7C41EE-E559-8748-9427-78CF6518DBE5}"/>
    <dgm:cxn modelId="{D0204DEF-EAF1-4853-9422-32B01A830A69}" type="presOf" srcId="{F22AECEB-5D65-BB48-8647-4DAD8DAA0FE8}" destId="{3819E8F2-D819-4648-B9E2-CE41335A0FBB}" srcOrd="0" destOrd="0" presId="urn:microsoft.com/office/officeart/2005/8/layout/process5"/>
    <dgm:cxn modelId="{4F01DB95-24DD-4113-A1AB-97B2797F3F07}" type="presOf" srcId="{7D7C41EE-E559-8748-9427-78CF6518DBE5}" destId="{022A2999-D638-0A4B-982E-BF8A530B30CF}" srcOrd="1" destOrd="0" presId="urn:microsoft.com/office/officeart/2005/8/layout/process5"/>
    <dgm:cxn modelId="{CBC756D5-DF81-4CF0-B95A-957421DD9E84}" type="presOf" srcId="{F22AECEB-5D65-BB48-8647-4DAD8DAA0FE8}" destId="{9D79A709-6831-D44A-8DFA-38FD16177D26}" srcOrd="1" destOrd="0" presId="urn:microsoft.com/office/officeart/2005/8/layout/process5"/>
    <dgm:cxn modelId="{FCD43C0E-C979-4CB3-BA11-09ABED545507}" type="presOf" srcId="{7D7C41EE-E559-8748-9427-78CF6518DBE5}" destId="{A7332DED-CDAF-A64F-B7D7-6D30A23E5258}" srcOrd="0" destOrd="0" presId="urn:microsoft.com/office/officeart/2005/8/layout/process5"/>
    <dgm:cxn modelId="{EB1ADE3B-8591-406B-B37A-5E23492832C8}" type="presOf" srcId="{2D7643DE-77E2-E343-8214-7F501F8E3532}" destId="{07B818F3-1656-D048-A3A8-D8C5AEB3B08E}" srcOrd="0" destOrd="0" presId="urn:microsoft.com/office/officeart/2005/8/layout/process5"/>
    <dgm:cxn modelId="{EC19970B-029B-CA43-AE50-C2FC39E8F481}" srcId="{1D948BAE-1944-0546-9F22-5B825D938C89}" destId="{BC3C01A6-6C3C-BF46-A2BF-E48E3A66D030}" srcOrd="5" destOrd="0" parTransId="{DB3F61B1-9B08-F341-B2B1-FFE2D7790F7D}" sibTransId="{06610626-A81E-5A48-85C4-A1743EA58662}"/>
    <dgm:cxn modelId="{2115D910-E444-C442-B274-7C4AFA87EE62}" srcId="{1D948BAE-1944-0546-9F22-5B825D938C89}" destId="{CD3538AA-AE8B-E540-B9A5-EA04D147FE5F}" srcOrd="1" destOrd="0" parTransId="{5B8B7F80-56FE-7F4E-BC1C-E8C380C18395}" sibTransId="{40DA075A-7DCC-2B40-A337-ABCE1DE6291B}"/>
    <dgm:cxn modelId="{676536F3-B477-4450-99D7-E81D181B6000}" type="presOf" srcId="{7742A47B-888A-0244-97D0-364D40F1F2E6}" destId="{AA772DB8-2C6B-4141-A5A2-325DB6EC6218}" srcOrd="0" destOrd="0" presId="urn:microsoft.com/office/officeart/2005/8/layout/process5"/>
    <dgm:cxn modelId="{4BA1F3ED-16A7-4A4B-90E7-57A5FF121662}" type="presOf" srcId="{18157D78-AFE7-3A45-B841-A795078FA300}" destId="{2666E6B7-0B37-2C45-8FF4-265BFC3538F2}" srcOrd="0" destOrd="0" presId="urn:microsoft.com/office/officeart/2005/8/layout/process5"/>
    <dgm:cxn modelId="{90E3C359-97A1-D84B-BC57-372D7B3FFB40}" srcId="{1D948BAE-1944-0546-9F22-5B825D938C89}" destId="{951F42F3-1126-BB44-B34D-465630A8D6AC}" srcOrd="4" destOrd="0" parTransId="{7A26ED4A-9744-014E-BE85-BB9546A1CA15}" sibTransId="{C128DC7C-E194-054D-832C-1E1532C2B5F3}"/>
    <dgm:cxn modelId="{1712ADA1-CDFF-4E38-B150-4529165514F1}" type="presOf" srcId="{1D948BAE-1944-0546-9F22-5B825D938C89}" destId="{499F77D2-64EE-F647-B730-2BE3CA015068}" srcOrd="0" destOrd="0" presId="urn:microsoft.com/office/officeart/2005/8/layout/process5"/>
    <dgm:cxn modelId="{040B1C8A-2E41-4672-A9D5-DC35D6AAAEE0}" type="presOf" srcId="{5FD6DB60-9FE0-4846-BF39-80D18498BE02}" destId="{AB3026D8-BA11-2B46-9447-AC24AF960939}" srcOrd="1" destOrd="0" presId="urn:microsoft.com/office/officeart/2005/8/layout/process5"/>
    <dgm:cxn modelId="{E7BF88F8-358E-4CBF-B904-0DDEBE193781}" type="presOf" srcId="{40DA075A-7DCC-2B40-A337-ABCE1DE6291B}" destId="{AE4D53D9-1488-B94D-A0A6-503804082E76}" srcOrd="0" destOrd="0" presId="urn:microsoft.com/office/officeart/2005/8/layout/process5"/>
    <dgm:cxn modelId="{82A13261-97C5-407B-881D-64E550A0D4EB}" type="presOf" srcId="{5FD6DB60-9FE0-4846-BF39-80D18498BE02}" destId="{63A47E3E-6141-9740-8033-67605AF80119}" srcOrd="0" destOrd="0" presId="urn:microsoft.com/office/officeart/2005/8/layout/process5"/>
    <dgm:cxn modelId="{62727350-17D7-476B-92E7-C0EBAD3C61F7}" type="presOf" srcId="{91C34686-8946-0445-A1C5-AEB65B784CDB}" destId="{8D6D99CD-24C8-F84E-970C-F95EDE6EE3A2}" srcOrd="0" destOrd="0" presId="urn:microsoft.com/office/officeart/2005/8/layout/process5"/>
    <dgm:cxn modelId="{AB73FA33-BE28-4860-9FC6-98C91EF17811}" type="presOf" srcId="{BC3C01A6-6C3C-BF46-A2BF-E48E3A66D030}" destId="{990F2D80-0E60-E24E-B641-BE354289FB75}" srcOrd="0" destOrd="0" presId="urn:microsoft.com/office/officeart/2005/8/layout/process5"/>
    <dgm:cxn modelId="{E937ACCB-5463-4DF3-A93E-E3EF1D21C9C5}" type="presOf" srcId="{C128DC7C-E194-054D-832C-1E1532C2B5F3}" destId="{EA2F2FA7-84DC-9340-A301-DCD737836904}" srcOrd="1" destOrd="0" presId="urn:microsoft.com/office/officeart/2005/8/layout/process5"/>
    <dgm:cxn modelId="{51AD45F4-811E-4E3C-B4BD-F72660A3892A}" type="presOf" srcId="{CD3538AA-AE8B-E540-B9A5-EA04D147FE5F}" destId="{6FD0C10C-FCCF-0A42-81E7-CFA45574AAF7}" srcOrd="0" destOrd="0" presId="urn:microsoft.com/office/officeart/2005/8/layout/process5"/>
    <dgm:cxn modelId="{DA48F820-ABAF-7B45-B953-A9B6349CE0E1}" srcId="{1D948BAE-1944-0546-9F22-5B825D938C89}" destId="{18157D78-AFE7-3A45-B841-A795078FA300}" srcOrd="6" destOrd="0" parTransId="{1593C8F0-0352-6B42-8B4E-7005600CCA63}" sibTransId="{2D7643DE-77E2-E343-8214-7F501F8E3532}"/>
    <dgm:cxn modelId="{2D7CA396-3C03-40E1-87BF-34607E7985CD}" type="presOf" srcId="{951F42F3-1126-BB44-B34D-465630A8D6AC}" destId="{2F680CB3-02E3-2E44-83C6-7986278F4C02}" srcOrd="0" destOrd="0" presId="urn:microsoft.com/office/officeart/2005/8/layout/process5"/>
    <dgm:cxn modelId="{8B20F644-D0F2-4C21-8416-D9A09A00545D}" type="presOf" srcId="{982379B3-E02E-4C40-90E3-E8BBB9F28CDB}" destId="{DA16750D-2F65-1344-91F3-13434F8D5D4F}" srcOrd="0" destOrd="0" presId="urn:microsoft.com/office/officeart/2005/8/layout/process5"/>
    <dgm:cxn modelId="{1C2D3F41-E012-45E1-A8B0-B94DFF35DD14}" type="presOf" srcId="{06610626-A81E-5A48-85C4-A1743EA58662}" destId="{D604E7BB-CA63-2344-8FCA-F9288BE132FE}" srcOrd="0" destOrd="0" presId="urn:microsoft.com/office/officeart/2005/8/layout/process5"/>
    <dgm:cxn modelId="{E5633AF7-3A32-4312-BBBF-E937917BAFC2}" type="presOf" srcId="{40DA075A-7DCC-2B40-A337-ABCE1DE6291B}" destId="{A82BA349-07A8-D14F-BC5E-11463F6DEEAE}" srcOrd="1" destOrd="0" presId="urn:microsoft.com/office/officeart/2005/8/layout/process5"/>
    <dgm:cxn modelId="{1F5CBB64-4E01-4C2C-AD31-53A48417A6D1}" type="presOf" srcId="{2D7643DE-77E2-E343-8214-7F501F8E3532}" destId="{583DA5E7-EC87-914A-A9EB-06C3429734B4}" srcOrd="1" destOrd="0" presId="urn:microsoft.com/office/officeart/2005/8/layout/process5"/>
    <dgm:cxn modelId="{4C1556CB-C814-4A07-8173-5A51AE95DC6A}" type="presOf" srcId="{C128DC7C-E194-054D-832C-1E1532C2B5F3}" destId="{11961662-59F4-D74A-9389-97F9E940F8BB}" srcOrd="0" destOrd="0" presId="urn:microsoft.com/office/officeart/2005/8/layout/process5"/>
    <dgm:cxn modelId="{3294BA9F-9705-4C3E-8394-4939AB9A5320}" type="presOf" srcId="{9C8F51DA-914C-D048-85D8-73B9217A7228}" destId="{4E4DB2F7-91E2-D44E-8AF1-10CB805FBAE7}" srcOrd="0" destOrd="0" presId="urn:microsoft.com/office/officeart/2005/8/layout/process5"/>
    <dgm:cxn modelId="{595E9DA8-E45A-4DFB-BF1D-7A843CBAE77F}" type="presParOf" srcId="{499F77D2-64EE-F647-B730-2BE3CA015068}" destId="{AA772DB8-2C6B-4141-A5A2-325DB6EC6218}" srcOrd="0" destOrd="0" presId="urn:microsoft.com/office/officeart/2005/8/layout/process5"/>
    <dgm:cxn modelId="{4B81F83E-0FA8-4C09-B33D-698C900FB7AC}" type="presParOf" srcId="{499F77D2-64EE-F647-B730-2BE3CA015068}" destId="{3819E8F2-D819-4648-B9E2-CE41335A0FBB}" srcOrd="1" destOrd="0" presId="urn:microsoft.com/office/officeart/2005/8/layout/process5"/>
    <dgm:cxn modelId="{0064348D-7EB3-435C-9387-F3F9485E8133}" type="presParOf" srcId="{3819E8F2-D819-4648-B9E2-CE41335A0FBB}" destId="{9D79A709-6831-D44A-8DFA-38FD16177D26}" srcOrd="0" destOrd="0" presId="urn:microsoft.com/office/officeart/2005/8/layout/process5"/>
    <dgm:cxn modelId="{E22A139E-F7ED-4DE3-894E-4B981C3545AC}" type="presParOf" srcId="{499F77D2-64EE-F647-B730-2BE3CA015068}" destId="{6FD0C10C-FCCF-0A42-81E7-CFA45574AAF7}" srcOrd="2" destOrd="0" presId="urn:microsoft.com/office/officeart/2005/8/layout/process5"/>
    <dgm:cxn modelId="{81FCBB55-3514-4149-BAD4-EBE5535ECC4A}" type="presParOf" srcId="{499F77D2-64EE-F647-B730-2BE3CA015068}" destId="{AE4D53D9-1488-B94D-A0A6-503804082E76}" srcOrd="3" destOrd="0" presId="urn:microsoft.com/office/officeart/2005/8/layout/process5"/>
    <dgm:cxn modelId="{902295B9-A954-41DA-928B-7F6BB3313A77}" type="presParOf" srcId="{AE4D53D9-1488-B94D-A0A6-503804082E76}" destId="{A82BA349-07A8-D14F-BC5E-11463F6DEEAE}" srcOrd="0" destOrd="0" presId="urn:microsoft.com/office/officeart/2005/8/layout/process5"/>
    <dgm:cxn modelId="{85184F03-3E68-49C4-B1ED-014F393948F8}" type="presParOf" srcId="{499F77D2-64EE-F647-B730-2BE3CA015068}" destId="{8D6D99CD-24C8-F84E-970C-F95EDE6EE3A2}" srcOrd="4" destOrd="0" presId="urn:microsoft.com/office/officeart/2005/8/layout/process5"/>
    <dgm:cxn modelId="{B8C7AB04-FAD9-44C6-89F3-FDFBEE4C8767}" type="presParOf" srcId="{499F77D2-64EE-F647-B730-2BE3CA015068}" destId="{63A47E3E-6141-9740-8033-67605AF80119}" srcOrd="5" destOrd="0" presId="urn:microsoft.com/office/officeart/2005/8/layout/process5"/>
    <dgm:cxn modelId="{ED7829E4-4E99-46EA-9AA4-57C6198FC658}" type="presParOf" srcId="{63A47E3E-6141-9740-8033-67605AF80119}" destId="{AB3026D8-BA11-2B46-9447-AC24AF960939}" srcOrd="0" destOrd="0" presId="urn:microsoft.com/office/officeart/2005/8/layout/process5"/>
    <dgm:cxn modelId="{F61FBA27-BA10-4CB8-98E7-91F52A335296}" type="presParOf" srcId="{499F77D2-64EE-F647-B730-2BE3CA015068}" destId="{DA16750D-2F65-1344-91F3-13434F8D5D4F}" srcOrd="6" destOrd="0" presId="urn:microsoft.com/office/officeart/2005/8/layout/process5"/>
    <dgm:cxn modelId="{31CEA389-954B-4603-8F00-CB9338984D2A}" type="presParOf" srcId="{499F77D2-64EE-F647-B730-2BE3CA015068}" destId="{A7332DED-CDAF-A64F-B7D7-6D30A23E5258}" srcOrd="7" destOrd="0" presId="urn:microsoft.com/office/officeart/2005/8/layout/process5"/>
    <dgm:cxn modelId="{62F04D09-2FD8-4329-9BA1-1C75D407E5B7}" type="presParOf" srcId="{A7332DED-CDAF-A64F-B7D7-6D30A23E5258}" destId="{022A2999-D638-0A4B-982E-BF8A530B30CF}" srcOrd="0" destOrd="0" presId="urn:microsoft.com/office/officeart/2005/8/layout/process5"/>
    <dgm:cxn modelId="{09416DBC-7AEC-44A7-8195-CA71B3774859}" type="presParOf" srcId="{499F77D2-64EE-F647-B730-2BE3CA015068}" destId="{2F680CB3-02E3-2E44-83C6-7986278F4C02}" srcOrd="8" destOrd="0" presId="urn:microsoft.com/office/officeart/2005/8/layout/process5"/>
    <dgm:cxn modelId="{165F19B5-C02F-4BE8-BEFF-ACDFB1E59C7A}" type="presParOf" srcId="{499F77D2-64EE-F647-B730-2BE3CA015068}" destId="{11961662-59F4-D74A-9389-97F9E940F8BB}" srcOrd="9" destOrd="0" presId="urn:microsoft.com/office/officeart/2005/8/layout/process5"/>
    <dgm:cxn modelId="{38FB2966-FF12-4039-8E06-1AAD9CA6D336}" type="presParOf" srcId="{11961662-59F4-D74A-9389-97F9E940F8BB}" destId="{EA2F2FA7-84DC-9340-A301-DCD737836904}" srcOrd="0" destOrd="0" presId="urn:microsoft.com/office/officeart/2005/8/layout/process5"/>
    <dgm:cxn modelId="{C789969C-BE92-4565-AA92-44B1CA4DEDA6}" type="presParOf" srcId="{499F77D2-64EE-F647-B730-2BE3CA015068}" destId="{990F2D80-0E60-E24E-B641-BE354289FB75}" srcOrd="10" destOrd="0" presId="urn:microsoft.com/office/officeart/2005/8/layout/process5"/>
    <dgm:cxn modelId="{4A9BA464-2476-4FC0-8B22-1B5C5CC9E0CC}" type="presParOf" srcId="{499F77D2-64EE-F647-B730-2BE3CA015068}" destId="{D604E7BB-CA63-2344-8FCA-F9288BE132FE}" srcOrd="11" destOrd="0" presId="urn:microsoft.com/office/officeart/2005/8/layout/process5"/>
    <dgm:cxn modelId="{D6379568-C2BC-4E04-A040-28DBE7E74616}" type="presParOf" srcId="{D604E7BB-CA63-2344-8FCA-F9288BE132FE}" destId="{EEE42CDD-3B08-2143-8FEC-E0465966236F}" srcOrd="0" destOrd="0" presId="urn:microsoft.com/office/officeart/2005/8/layout/process5"/>
    <dgm:cxn modelId="{92C1A0DD-1364-4559-BD2D-2B23D85C68F0}" type="presParOf" srcId="{499F77D2-64EE-F647-B730-2BE3CA015068}" destId="{2666E6B7-0B37-2C45-8FF4-265BFC3538F2}" srcOrd="12" destOrd="0" presId="urn:microsoft.com/office/officeart/2005/8/layout/process5"/>
    <dgm:cxn modelId="{B34928DC-56D6-418A-8E24-1EB4DB6B4FC1}" type="presParOf" srcId="{499F77D2-64EE-F647-B730-2BE3CA015068}" destId="{07B818F3-1656-D048-A3A8-D8C5AEB3B08E}" srcOrd="13" destOrd="0" presId="urn:microsoft.com/office/officeart/2005/8/layout/process5"/>
    <dgm:cxn modelId="{6C624943-20E0-46B3-A199-66F8D7F47708}" type="presParOf" srcId="{07B818F3-1656-D048-A3A8-D8C5AEB3B08E}" destId="{583DA5E7-EC87-914A-A9EB-06C3429734B4}" srcOrd="0" destOrd="0" presId="urn:microsoft.com/office/officeart/2005/8/layout/process5"/>
    <dgm:cxn modelId="{3A8A8031-1E32-4467-8B30-83F47760F3D2}" type="presParOf" srcId="{499F77D2-64EE-F647-B730-2BE3CA015068}" destId="{4E4DB2F7-91E2-D44E-8AF1-10CB805FBAE7}" srcOrd="14" destOrd="0" presId="urn:microsoft.com/office/officeart/2005/8/layout/process5"/>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8CB33B-B72C-42A0-A17A-8F42AC5FF6FB}">
      <dsp:nvSpPr>
        <dsp:cNvPr id="0" name=""/>
        <dsp:cNvSpPr/>
      </dsp:nvSpPr>
      <dsp:spPr>
        <a:xfrm>
          <a:off x="0" y="426919"/>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PACS</a:t>
          </a:r>
          <a:endParaRPr lang="en-US" sz="1800" kern="1200" dirty="0"/>
        </a:p>
      </dsp:txBody>
      <dsp:txXfrm>
        <a:off x="27811" y="454730"/>
        <a:ext cx="1526964" cy="893929"/>
      </dsp:txXfrm>
    </dsp:sp>
    <dsp:sp modelId="{2A7F045D-B281-4D1D-96AF-E658157D7DB8}">
      <dsp:nvSpPr>
        <dsp:cNvPr id="0" name=""/>
        <dsp:cNvSpPr/>
      </dsp:nvSpPr>
      <dsp:spPr>
        <a:xfrm rot="21583526">
          <a:off x="1722648" y="700183"/>
          <a:ext cx="337430"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722649" y="778922"/>
        <a:ext cx="236201" cy="235489"/>
      </dsp:txXfrm>
    </dsp:sp>
    <dsp:sp modelId="{EAADB49D-12F9-4813-B65F-90A9AD993A66}">
      <dsp:nvSpPr>
        <dsp:cNvPr id="0" name=""/>
        <dsp:cNvSpPr/>
      </dsp:nvSpPr>
      <dsp:spPr>
        <a:xfrm>
          <a:off x="2219240" y="416284"/>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DICOM Import Stage</a:t>
          </a:r>
          <a:endParaRPr lang="en-US" sz="1800" kern="1200" dirty="0"/>
        </a:p>
      </dsp:txBody>
      <dsp:txXfrm>
        <a:off x="2247051" y="444095"/>
        <a:ext cx="1526964" cy="893929"/>
      </dsp:txXfrm>
    </dsp:sp>
    <dsp:sp modelId="{698DB793-95F6-42CA-B4BC-0E14A1835EEE}">
      <dsp:nvSpPr>
        <dsp:cNvPr id="0" name=""/>
        <dsp:cNvSpPr/>
      </dsp:nvSpPr>
      <dsp:spPr>
        <a:xfrm>
          <a:off x="3941094" y="694820"/>
          <a:ext cx="335508"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941094" y="773316"/>
        <a:ext cx="234856" cy="235489"/>
      </dsp:txXfrm>
    </dsp:sp>
    <dsp:sp modelId="{C2C98814-F637-4AAC-8823-6DBB6D3C3E28}">
      <dsp:nvSpPr>
        <dsp:cNvPr id="0" name=""/>
        <dsp:cNvSpPr/>
      </dsp:nvSpPr>
      <dsp:spPr>
        <a:xfrm>
          <a:off x="4434861" y="416284"/>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DICOM </a:t>
          </a:r>
          <a:r>
            <a:rPr lang="en-US" sz="1800" kern="1200" dirty="0" err="1" smtClean="0"/>
            <a:t>Anonymizer</a:t>
          </a:r>
          <a:r>
            <a:rPr lang="en-US" sz="1800" kern="1200" dirty="0" smtClean="0"/>
            <a:t> Stage</a:t>
          </a:r>
          <a:endParaRPr lang="en-US" sz="1800" kern="1200" dirty="0"/>
        </a:p>
      </dsp:txBody>
      <dsp:txXfrm>
        <a:off x="4462672" y="444095"/>
        <a:ext cx="1526964" cy="893929"/>
      </dsp:txXfrm>
    </dsp:sp>
    <dsp:sp modelId="{E443AB63-3020-4D46-B348-BF9E2582D344}">
      <dsp:nvSpPr>
        <dsp:cNvPr id="0" name=""/>
        <dsp:cNvSpPr/>
      </dsp:nvSpPr>
      <dsp:spPr>
        <a:xfrm>
          <a:off x="6156715" y="694820"/>
          <a:ext cx="335508"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6156715" y="773316"/>
        <a:ext cx="234856" cy="235489"/>
      </dsp:txXfrm>
    </dsp:sp>
    <dsp:sp modelId="{8AF80310-23DE-4670-B0E5-71F2115C001B}">
      <dsp:nvSpPr>
        <dsp:cNvPr id="0" name=""/>
        <dsp:cNvSpPr/>
      </dsp:nvSpPr>
      <dsp:spPr>
        <a:xfrm>
          <a:off x="6650482" y="416284"/>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HTTP Export Stage</a:t>
          </a:r>
          <a:endParaRPr lang="en-US" sz="1800" kern="1200" dirty="0"/>
        </a:p>
      </dsp:txBody>
      <dsp:txXfrm>
        <a:off x="6678293" y="444095"/>
        <a:ext cx="1526964" cy="893929"/>
      </dsp:txXfrm>
    </dsp:sp>
    <dsp:sp modelId="{35973460-0A56-4D6F-85F1-93891D82B5E0}">
      <dsp:nvSpPr>
        <dsp:cNvPr id="0" name=""/>
        <dsp:cNvSpPr/>
      </dsp:nvSpPr>
      <dsp:spPr>
        <a:xfrm rot="5400000">
          <a:off x="7274021" y="1476617"/>
          <a:ext cx="335508"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5400000">
        <a:off x="7324031" y="1505103"/>
        <a:ext cx="235489" cy="234856"/>
      </dsp:txXfrm>
    </dsp:sp>
    <dsp:sp modelId="{658DD0D2-6405-4383-A4E5-0753E9CE8ABE}">
      <dsp:nvSpPr>
        <dsp:cNvPr id="0" name=""/>
        <dsp:cNvSpPr/>
      </dsp:nvSpPr>
      <dsp:spPr>
        <a:xfrm>
          <a:off x="6650482" y="1998871"/>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HTTP Import Stage</a:t>
          </a:r>
          <a:endParaRPr lang="en-US" sz="1800" kern="1200" dirty="0"/>
        </a:p>
      </dsp:txBody>
      <dsp:txXfrm>
        <a:off x="6678293" y="2026682"/>
        <a:ext cx="1526964" cy="893929"/>
      </dsp:txXfrm>
    </dsp:sp>
    <dsp:sp modelId="{DBCAE8AE-EA73-43A4-BDB9-6D598F21F7EA}">
      <dsp:nvSpPr>
        <dsp:cNvPr id="0" name=""/>
        <dsp:cNvSpPr/>
      </dsp:nvSpPr>
      <dsp:spPr>
        <a:xfrm rot="10800000">
          <a:off x="6175706" y="2277406"/>
          <a:ext cx="335508"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6276358" y="2355902"/>
        <a:ext cx="234856" cy="235489"/>
      </dsp:txXfrm>
    </dsp:sp>
    <dsp:sp modelId="{53F6EB12-E0D1-4FD3-BF4C-22EA07459300}">
      <dsp:nvSpPr>
        <dsp:cNvPr id="0" name=""/>
        <dsp:cNvSpPr/>
      </dsp:nvSpPr>
      <dsp:spPr>
        <a:xfrm>
          <a:off x="4434861" y="1998871"/>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smtClean="0"/>
            <a:t>Database </a:t>
          </a:r>
          <a:r>
            <a:rPr lang="en-US" sz="1800" kern="1200" dirty="0" smtClean="0"/>
            <a:t>Export Stage</a:t>
          </a:r>
          <a:endParaRPr lang="en-US" sz="1800" kern="1200" dirty="0"/>
        </a:p>
      </dsp:txBody>
      <dsp:txXfrm>
        <a:off x="4462672" y="2026682"/>
        <a:ext cx="1526964" cy="893929"/>
      </dsp:txXfrm>
    </dsp:sp>
    <dsp:sp modelId="{252C3FF0-A3FD-415D-B746-46070FE598A2}">
      <dsp:nvSpPr>
        <dsp:cNvPr id="0" name=""/>
        <dsp:cNvSpPr/>
      </dsp:nvSpPr>
      <dsp:spPr>
        <a:xfrm rot="10800000">
          <a:off x="3960085" y="2277406"/>
          <a:ext cx="335508"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4060737" y="2355902"/>
        <a:ext cx="234856" cy="235489"/>
      </dsp:txXfrm>
    </dsp:sp>
    <dsp:sp modelId="{A0DF361A-7BFE-4B50-9285-46913FF09565}">
      <dsp:nvSpPr>
        <dsp:cNvPr id="0" name=""/>
        <dsp:cNvSpPr/>
      </dsp:nvSpPr>
      <dsp:spPr>
        <a:xfrm>
          <a:off x="2219240" y="1998871"/>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Basic File Storage Service Stage</a:t>
          </a:r>
          <a:endParaRPr lang="en-US" sz="1800" kern="1200" dirty="0"/>
        </a:p>
      </dsp:txBody>
      <dsp:txXfrm>
        <a:off x="2247051" y="2026682"/>
        <a:ext cx="1526964" cy="893929"/>
      </dsp:txXfrm>
    </dsp:sp>
    <dsp:sp modelId="{F3A1B253-EA23-4E9E-A115-097CDC822752}">
      <dsp:nvSpPr>
        <dsp:cNvPr id="0" name=""/>
        <dsp:cNvSpPr/>
      </dsp:nvSpPr>
      <dsp:spPr>
        <a:xfrm rot="10800000">
          <a:off x="1744464" y="2277406"/>
          <a:ext cx="335508" cy="392481"/>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1845116" y="2355902"/>
        <a:ext cx="234856" cy="235489"/>
      </dsp:txXfrm>
    </dsp:sp>
    <dsp:sp modelId="{2A65C3F3-D183-4CA1-A288-B7A20EE51BC4}">
      <dsp:nvSpPr>
        <dsp:cNvPr id="0" name=""/>
        <dsp:cNvSpPr/>
      </dsp:nvSpPr>
      <dsp:spPr>
        <a:xfrm>
          <a:off x="3619" y="1998871"/>
          <a:ext cx="1582586" cy="94955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Database Export Service Stage</a:t>
          </a:r>
          <a:endParaRPr lang="en-US" sz="1800" kern="1200" dirty="0"/>
        </a:p>
      </dsp:txBody>
      <dsp:txXfrm>
        <a:off x="31430" y="2026682"/>
        <a:ext cx="1526964" cy="8939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8CB33B-B72C-42A0-A17A-8F42AC5FF6FB}">
      <dsp:nvSpPr>
        <dsp:cNvPr id="0" name=""/>
        <dsp:cNvSpPr/>
      </dsp:nvSpPr>
      <dsp:spPr>
        <a:xfrm>
          <a:off x="7239" y="1033232"/>
          <a:ext cx="2163739" cy="129824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Directory Import Service Stage</a:t>
          </a:r>
          <a:endParaRPr lang="en-US" sz="2400" kern="1200" dirty="0"/>
        </a:p>
      </dsp:txBody>
      <dsp:txXfrm>
        <a:off x="45263" y="1071256"/>
        <a:ext cx="2087691" cy="1222195"/>
      </dsp:txXfrm>
    </dsp:sp>
    <dsp:sp modelId="{2A7F045D-B281-4D1D-96AF-E658157D7DB8}">
      <dsp:nvSpPr>
        <dsp:cNvPr id="0" name=""/>
        <dsp:cNvSpPr/>
      </dsp:nvSpPr>
      <dsp:spPr>
        <a:xfrm>
          <a:off x="2361387" y="1414050"/>
          <a:ext cx="458712" cy="536607"/>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2361387" y="1521371"/>
        <a:ext cx="321098" cy="321965"/>
      </dsp:txXfrm>
    </dsp:sp>
    <dsp:sp modelId="{C2C98814-F637-4AAC-8823-6DBB6D3C3E28}">
      <dsp:nvSpPr>
        <dsp:cNvPr id="0" name=""/>
        <dsp:cNvSpPr/>
      </dsp:nvSpPr>
      <dsp:spPr>
        <a:xfrm>
          <a:off x="3036474" y="1033232"/>
          <a:ext cx="2163739" cy="129824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DICOM </a:t>
          </a:r>
          <a:r>
            <a:rPr lang="en-US" sz="2400" kern="1200" dirty="0" err="1" smtClean="0"/>
            <a:t>Anonymizer</a:t>
          </a:r>
          <a:r>
            <a:rPr lang="en-US" sz="2400" kern="1200" dirty="0" smtClean="0"/>
            <a:t> Stage</a:t>
          </a:r>
          <a:endParaRPr lang="en-US" sz="2400" kern="1200" dirty="0"/>
        </a:p>
      </dsp:txBody>
      <dsp:txXfrm>
        <a:off x="3074498" y="1071256"/>
        <a:ext cx="2087691" cy="1222195"/>
      </dsp:txXfrm>
    </dsp:sp>
    <dsp:sp modelId="{E443AB63-3020-4D46-B348-BF9E2582D344}">
      <dsp:nvSpPr>
        <dsp:cNvPr id="0" name=""/>
        <dsp:cNvSpPr/>
      </dsp:nvSpPr>
      <dsp:spPr>
        <a:xfrm>
          <a:off x="5390623" y="1414050"/>
          <a:ext cx="458712" cy="536607"/>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5390623" y="1521371"/>
        <a:ext cx="321098" cy="321965"/>
      </dsp:txXfrm>
    </dsp:sp>
    <dsp:sp modelId="{A0DF361A-7BFE-4B50-9285-46913FF09565}">
      <dsp:nvSpPr>
        <dsp:cNvPr id="0" name=""/>
        <dsp:cNvSpPr/>
      </dsp:nvSpPr>
      <dsp:spPr>
        <a:xfrm>
          <a:off x="6065710" y="1033232"/>
          <a:ext cx="2163739" cy="129824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File Storage Service Stage</a:t>
          </a:r>
          <a:endParaRPr lang="en-US" sz="2400" kern="1200" dirty="0"/>
        </a:p>
      </dsp:txBody>
      <dsp:txXfrm>
        <a:off x="6103734" y="1071256"/>
        <a:ext cx="2087691" cy="122219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72DB8-2C6B-4141-A5A2-325DB6EC6218}">
      <dsp:nvSpPr>
        <dsp:cNvPr id="0" name=""/>
        <dsp:cNvSpPr/>
      </dsp:nvSpPr>
      <dsp:spPr>
        <a:xfrm>
          <a:off x="4187"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PACS/HDD</a:t>
          </a:r>
          <a:endParaRPr lang="en-US" sz="2300" kern="1200" dirty="0"/>
        </a:p>
      </dsp:txBody>
      <dsp:txXfrm>
        <a:off x="36358" y="864526"/>
        <a:ext cx="1766322" cy="1034056"/>
      </dsp:txXfrm>
    </dsp:sp>
    <dsp:sp modelId="{3819E8F2-D819-4648-B9E2-CE41335A0FBB}">
      <dsp:nvSpPr>
        <dsp:cNvPr id="0" name=""/>
        <dsp:cNvSpPr/>
      </dsp:nvSpPr>
      <dsp:spPr>
        <a:xfrm>
          <a:off x="199595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95950" y="1245353"/>
        <a:ext cx="271670" cy="272402"/>
      </dsp:txXfrm>
    </dsp:sp>
    <dsp:sp modelId="{6FD0C10C-FCCF-0A42-81E7-CFA45574AAF7}">
      <dsp:nvSpPr>
        <dsp:cNvPr id="0" name=""/>
        <dsp:cNvSpPr/>
      </dsp:nvSpPr>
      <dsp:spPr>
        <a:xfrm>
          <a:off x="2567117"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HTTP/DICOM Import</a:t>
          </a:r>
          <a:endParaRPr lang="en-US" sz="2300" kern="1200" dirty="0"/>
        </a:p>
      </dsp:txBody>
      <dsp:txXfrm>
        <a:off x="2599288" y="864526"/>
        <a:ext cx="1766322" cy="1034056"/>
      </dsp:txXfrm>
    </dsp:sp>
    <dsp:sp modelId="{AE4D53D9-1488-B94D-A0A6-503804082E76}">
      <dsp:nvSpPr>
        <dsp:cNvPr id="0" name=""/>
        <dsp:cNvSpPr/>
      </dsp:nvSpPr>
      <dsp:spPr>
        <a:xfrm>
          <a:off x="4558880"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558880" y="1245353"/>
        <a:ext cx="271670" cy="272402"/>
      </dsp:txXfrm>
    </dsp:sp>
    <dsp:sp modelId="{8D6D99CD-24C8-F84E-970C-F95EDE6EE3A2}">
      <dsp:nvSpPr>
        <dsp:cNvPr id="0" name=""/>
        <dsp:cNvSpPr/>
      </dsp:nvSpPr>
      <dsp:spPr>
        <a:xfrm>
          <a:off x="5130047"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De-Identification</a:t>
          </a:r>
          <a:endParaRPr lang="en-US" sz="2300" kern="1200" dirty="0"/>
        </a:p>
      </dsp:txBody>
      <dsp:txXfrm>
        <a:off x="5162218" y="864526"/>
        <a:ext cx="1766322" cy="1034056"/>
      </dsp:txXfrm>
    </dsp:sp>
    <dsp:sp modelId="{63A47E3E-6141-9740-8033-67605AF80119}">
      <dsp:nvSpPr>
        <dsp:cNvPr id="0" name=""/>
        <dsp:cNvSpPr/>
      </dsp:nvSpPr>
      <dsp:spPr>
        <a:xfrm>
          <a:off x="7121811" y="1154552"/>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7121811" y="1245353"/>
        <a:ext cx="271670" cy="272402"/>
      </dsp:txXfrm>
    </dsp:sp>
    <dsp:sp modelId="{DA16750D-2F65-1344-91F3-13434F8D5D4F}">
      <dsp:nvSpPr>
        <dsp:cNvPr id="0" name=""/>
        <dsp:cNvSpPr/>
      </dsp:nvSpPr>
      <dsp:spPr>
        <a:xfrm>
          <a:off x="7692978" y="832355"/>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HTTP Export</a:t>
          </a:r>
          <a:endParaRPr lang="en-US" sz="2300" kern="1200" dirty="0"/>
        </a:p>
      </dsp:txBody>
      <dsp:txXfrm>
        <a:off x="7725149" y="864526"/>
        <a:ext cx="1766322" cy="1034056"/>
      </dsp:txXfrm>
    </dsp:sp>
    <dsp:sp modelId="{A7332DED-CDAF-A64F-B7D7-6D30A23E5258}">
      <dsp:nvSpPr>
        <dsp:cNvPr id="0" name=""/>
        <dsp:cNvSpPr/>
      </dsp:nvSpPr>
      <dsp:spPr>
        <a:xfrm rot="5400000">
          <a:off x="8261317" y="2403451"/>
          <a:ext cx="693986"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8472109" y="2283461"/>
        <a:ext cx="272402" cy="557785"/>
      </dsp:txXfrm>
    </dsp:sp>
    <dsp:sp modelId="{2F680CB3-02E3-2E44-83C6-7986278F4C02}">
      <dsp:nvSpPr>
        <dsp:cNvPr id="0" name=""/>
        <dsp:cNvSpPr/>
      </dsp:nvSpPr>
      <dsp:spPr>
        <a:xfrm>
          <a:off x="7692978"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File Storage</a:t>
          </a:r>
          <a:endParaRPr lang="en-US" sz="2300" kern="1200" dirty="0"/>
        </a:p>
      </dsp:txBody>
      <dsp:txXfrm>
        <a:off x="7725149" y="3272333"/>
        <a:ext cx="1766322" cy="1034056"/>
      </dsp:txXfrm>
    </dsp:sp>
    <dsp:sp modelId="{11961662-59F4-D74A-9389-97F9E940F8BB}">
      <dsp:nvSpPr>
        <dsp:cNvPr id="0" name=""/>
        <dsp:cNvSpPr/>
      </dsp:nvSpPr>
      <dsp:spPr>
        <a:xfrm rot="10800000">
          <a:off x="714377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7260208" y="3653160"/>
        <a:ext cx="271670" cy="272402"/>
      </dsp:txXfrm>
    </dsp:sp>
    <dsp:sp modelId="{990F2D80-0E60-E24E-B641-BE354289FB75}">
      <dsp:nvSpPr>
        <dsp:cNvPr id="0" name=""/>
        <dsp:cNvSpPr/>
      </dsp:nvSpPr>
      <dsp:spPr>
        <a:xfrm>
          <a:off x="5130047"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Database Export</a:t>
          </a:r>
          <a:endParaRPr lang="en-US" sz="2300" kern="1200" dirty="0"/>
        </a:p>
      </dsp:txBody>
      <dsp:txXfrm>
        <a:off x="5162218" y="3272333"/>
        <a:ext cx="1766322" cy="1034056"/>
      </dsp:txXfrm>
    </dsp:sp>
    <dsp:sp modelId="{D604E7BB-CA63-2344-8FCA-F9288BE132FE}">
      <dsp:nvSpPr>
        <dsp:cNvPr id="0" name=""/>
        <dsp:cNvSpPr/>
      </dsp:nvSpPr>
      <dsp:spPr>
        <a:xfrm rot="10800000">
          <a:off x="458084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697278" y="3653160"/>
        <a:ext cx="271670" cy="272402"/>
      </dsp:txXfrm>
    </dsp:sp>
    <dsp:sp modelId="{2666E6B7-0B37-2C45-8FF4-265BFC3538F2}">
      <dsp:nvSpPr>
        <dsp:cNvPr id="0" name=""/>
        <dsp:cNvSpPr/>
      </dsp:nvSpPr>
      <dsp:spPr>
        <a:xfrm>
          <a:off x="2567117"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Verify Submission</a:t>
          </a:r>
          <a:endParaRPr lang="en-US" sz="2300" kern="1200" dirty="0"/>
        </a:p>
      </dsp:txBody>
      <dsp:txXfrm>
        <a:off x="2599288" y="3272333"/>
        <a:ext cx="1766322" cy="1034056"/>
      </dsp:txXfrm>
    </dsp:sp>
    <dsp:sp modelId="{07B818F3-1656-D048-A3A8-D8C5AEB3B08E}">
      <dsp:nvSpPr>
        <dsp:cNvPr id="0" name=""/>
        <dsp:cNvSpPr/>
      </dsp:nvSpPr>
      <dsp:spPr>
        <a:xfrm rot="10800000">
          <a:off x="2017918" y="3562359"/>
          <a:ext cx="388100" cy="454004"/>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134348" y="3653160"/>
        <a:ext cx="271670" cy="272402"/>
      </dsp:txXfrm>
    </dsp:sp>
    <dsp:sp modelId="{4E4DB2F7-91E2-D44E-8AF1-10CB805FBAE7}">
      <dsp:nvSpPr>
        <dsp:cNvPr id="0" name=""/>
        <dsp:cNvSpPr/>
      </dsp:nvSpPr>
      <dsp:spPr>
        <a:xfrm>
          <a:off x="4187" y="3240162"/>
          <a:ext cx="1830664" cy="109839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QC Review</a:t>
          </a:r>
          <a:endParaRPr lang="en-US" sz="2300" kern="1200" dirty="0"/>
        </a:p>
      </dsp:txBody>
      <dsp:txXfrm>
        <a:off x="36358" y="3272333"/>
        <a:ext cx="1766322" cy="10340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4088D1-E677-6D41-AAFF-EB65EA9D89B7}" type="datetimeFigureOut">
              <a:rPr lang="en-US" smtClean="0"/>
              <a:pPr/>
              <a:t>11/22/2012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D17F4C-1E97-8249-888A-990A5BE35836}" type="slidenum">
              <a:rPr lang="en-US" smtClean="0"/>
              <a:pPr/>
              <a:t>‹#›</a:t>
            </a:fld>
            <a:endParaRPr lang="en-US"/>
          </a:p>
        </p:txBody>
      </p:sp>
    </p:spTree>
    <p:extLst>
      <p:ext uri="{BB962C8B-B14F-4D97-AF65-F5344CB8AC3E}">
        <p14:creationId xmlns:p14="http://schemas.microsoft.com/office/powerpoint/2010/main" val="34229581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(Title slide)</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way, the "safe-harbor" method, is to remove all 18 identifiers enumerated at section 164.514(b)(2) of the regulations 1. Data that are stripped of these 18 identifiers are regarded as de-identified, unless the covered entity has actual knowledge that it would be possible to use the remaining information alone or in combination with other information to identify the subject.</a:t>
            </a:r>
          </a:p>
          <a:p>
            <a:endParaRPr lang="en-US" dirty="0" smtClean="0"/>
          </a:p>
          <a:p>
            <a:r>
              <a:rPr lang="en-US" dirty="0" smtClean="0"/>
              <a:t>The second way is to have a qualified statistician determine, using generally accepted statistical and scientific principles and methods, that the risk is very small that the information could be used, alone or in combination with other reasonably available information, by the anticipated recipient to identify the subject of the information. The qualified statistician must document the methods and results of the analysis that justify such a determination.</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23</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28</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29</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40</a:t>
            </a:fld>
            <a:endParaRPr lang="en-US">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42</a:t>
            </a:fld>
            <a:endParaRPr lang="en-US">
              <a:solidFill>
                <a:prstClr val="black"/>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45</a:t>
            </a:fld>
            <a:endParaRPr lang="en-US">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48</a:t>
            </a:fld>
            <a:endParaRPr lang="en-US">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49</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Diagram of the de-id workflow at TCIA</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solidFill>
                  <a:prstClr val="black"/>
                </a:solidFill>
              </a:rPr>
              <a:pPr/>
              <a:t>50</a:t>
            </a:fld>
            <a:endParaRPr lang="en-US">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NBIA QC tool screenshot – allows TCIA staff to review of both DICOM headers and pixels at a glance</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55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(Content slide, color option</a:t>
            </a:r>
            <a:r>
              <a:rPr lang="en-US" baseline="0" dirty="0" smtClean="0"/>
              <a:t> 1</a:t>
            </a:r>
            <a:r>
              <a:rPr lang="en-US" dirty="0" smtClean="0"/>
              <a:t>)</a:t>
            </a:r>
            <a:endParaRPr lang="en-US" dirty="0"/>
          </a:p>
        </p:txBody>
      </p:sp>
      <p:sp>
        <p:nvSpPr>
          <p:cNvPr id="4" name="Slide Number Placeholder 3"/>
          <p:cNvSpPr>
            <a:spLocks noGrp="1"/>
          </p:cNvSpPr>
          <p:nvPr>
            <p:ph type="sldNum" sz="quarter" idx="10"/>
          </p:nvPr>
        </p:nvSpPr>
        <p:spPr/>
        <p:txBody>
          <a:bodyPr/>
          <a:lstStyle/>
          <a:p>
            <a:fld id="{AAD17F4C-1E97-8249-888A-990A5BE3583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5A0EC-D06B-594C-9E3A-7E89B873172E}" type="slidenum">
              <a:rPr lang="en-US" smtClean="0"/>
              <a:pPr/>
              <a:t>‹#›</a:t>
            </a:fld>
            <a:endParaRPr lang="en-US"/>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278092801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548349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2347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1166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77014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6089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4833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7825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454414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06849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8520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263316830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980542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60638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28220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79757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41878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09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01423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671878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92026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7250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7618043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234373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44153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9990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50709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2258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84345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13640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5321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47857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11209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343502117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08923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52211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50597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1714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26450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68837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68861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043989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50371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88194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345437690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6196280"/>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105200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2215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45018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11950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32167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32927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5348561"/>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208605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88898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274364624"/>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7427509"/>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0779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606528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54903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76422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43295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67895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8989801"/>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533842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69539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grpSp>
        <p:nvGrpSpPr>
          <p:cNvPr id="7" name="Group 6"/>
          <p:cNvGrpSpPr/>
          <p:nvPr userDrawn="1"/>
        </p:nvGrpSpPr>
        <p:grpSpPr>
          <a:xfrm>
            <a:off x="0" y="-1"/>
            <a:ext cx="9144000" cy="609380"/>
            <a:chOff x="0" y="-1"/>
            <a:chExt cx="9144000" cy="609380"/>
          </a:xfrm>
        </p:grpSpPr>
        <p:sp>
          <p:nvSpPr>
            <p:cNvPr id="8" name="Rectangle 7"/>
            <p:cNvSpPr/>
            <p:nvPr/>
          </p:nvSpPr>
          <p:spPr>
            <a:xfrm>
              <a:off x="0" y="-1"/>
              <a:ext cx="9144000" cy="551706"/>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solidFill>
                  <a:prstClr val="white"/>
                </a:solidFill>
              </a:endParaRPr>
            </a:p>
          </p:txBody>
        </p:sp>
        <p:pic>
          <p:nvPicPr>
            <p:cNvPr id="9" name="Picture 8" descr="RSNA-2012-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5567" y="109605"/>
              <a:ext cx="1712435" cy="335771"/>
            </a:xfrm>
            <a:prstGeom prst="rect">
              <a:avLst/>
            </a:prstGeom>
          </p:spPr>
        </p:pic>
        <p:pic>
          <p:nvPicPr>
            <p:cNvPr id="10" name="Picture 9" descr="Color-B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4464"/>
              <a:ext cx="9144000" cy="74915"/>
            </a:xfrm>
            <a:prstGeom prst="rect">
              <a:avLst/>
            </a:prstGeom>
          </p:spPr>
        </p:pic>
      </p:grpSp>
      <p:sp>
        <p:nvSpPr>
          <p:cNvPr id="2" name="Title 1"/>
          <p:cNvSpPr>
            <a:spLocks noGrp="1"/>
          </p:cNvSpPr>
          <p:nvPr>
            <p:ph type="ctrTitle"/>
          </p:nvPr>
        </p:nvSpPr>
        <p:spPr>
          <a:xfrm>
            <a:off x="133066" y="3085"/>
            <a:ext cx="6213143" cy="558527"/>
          </a:xfrm>
          <a:effectLst>
            <a:outerShdw blurRad="50800" dist="38100" dir="2700000" algn="tl" rotWithShape="0">
              <a:schemeClr val="bg1">
                <a:alpha val="40000"/>
              </a:schemeClr>
            </a:outerShdw>
          </a:effectLst>
        </p:spPr>
        <p:txBody>
          <a:bodyPr>
            <a:normAutofit/>
          </a:bodyPr>
          <a:lstStyle>
            <a:lvl1pPr>
              <a:defRPr sz="2400"/>
            </a:lvl1pPr>
          </a:lstStyle>
          <a:p>
            <a:r>
              <a:rPr lang="en-US" dirty="0" smtClean="0"/>
              <a:t>Click to edit Master title style</a:t>
            </a:r>
            <a:endParaRPr lang="en-US" dirty="0"/>
          </a:p>
        </p:txBody>
      </p:sp>
    </p:spTree>
    <p:extLst>
      <p:ext uri="{BB962C8B-B14F-4D97-AF65-F5344CB8AC3E}">
        <p14:creationId xmlns:p14="http://schemas.microsoft.com/office/powerpoint/2010/main" val="588420059"/>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68163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568352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42849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781040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837073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115292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005951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98908402"/>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385686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014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72C5E-1B39-6746-AE74-BFE28303AA26}" type="datetimeFigureOut">
              <a:rPr lang="en-US" smtClean="0"/>
              <a:pPr/>
              <a:t>11/22/2012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5A0EC-D06B-594C-9E3A-7E89B873172E}"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pPr/>
              <a:t>11/22/2012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8333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56117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68318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396452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432397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661494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F672C5E-1B39-6746-AE74-BFE28303AA26}" type="datetimeFigureOut">
              <a:rPr lang="en-US" smtClean="0">
                <a:solidFill>
                  <a:prstClr val="black">
                    <a:tint val="75000"/>
                  </a:prstClr>
                </a:solidFill>
              </a:rPr>
              <a:pPr/>
              <a:t>11/22/2012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0EC-D06B-594C-9E3A-7E89B87317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69724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algn="l" defTabSz="457200" rtl="0" eaLnBrk="1" latinLnBrk="0" hangingPunct="1">
        <a:spcBef>
          <a:spcPct val="0"/>
        </a:spcBef>
        <a:buNone/>
        <a:defRPr sz="3200" b="1" i="0" kern="1200" baseline="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400" b="0" i="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000" b="0" i="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43.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18" Type="http://schemas.openxmlformats.org/officeDocument/2006/relationships/diagramData" Target="../diagrams/data9.xml"/><Relationship Id="rId26" Type="http://schemas.openxmlformats.org/officeDocument/2006/relationships/diagramColors" Target="../diagrams/colors10.xml"/><Relationship Id="rId3" Type="http://schemas.openxmlformats.org/officeDocument/2006/relationships/diagramData" Target="../diagrams/data6.xml"/><Relationship Id="rId21" Type="http://schemas.openxmlformats.org/officeDocument/2006/relationships/diagramColors" Target="../diagrams/colors9.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5" Type="http://schemas.openxmlformats.org/officeDocument/2006/relationships/diagramQuickStyle" Target="../diagrams/quickStyle10.xml"/><Relationship Id="rId2" Type="http://schemas.openxmlformats.org/officeDocument/2006/relationships/notesSlide" Target="../notesSlides/notesSlide46.xml"/><Relationship Id="rId16" Type="http://schemas.openxmlformats.org/officeDocument/2006/relationships/diagramColors" Target="../diagrams/colors8.xml"/><Relationship Id="rId20" Type="http://schemas.openxmlformats.org/officeDocument/2006/relationships/diagramQuickStyle" Target="../diagrams/quickStyle9.xml"/><Relationship Id="rId1" Type="http://schemas.openxmlformats.org/officeDocument/2006/relationships/slideLayout" Target="../slideLayouts/slideLayout1.xml"/><Relationship Id="rId6" Type="http://schemas.openxmlformats.org/officeDocument/2006/relationships/diagramColors" Target="../diagrams/colors6.xml"/><Relationship Id="rId11" Type="http://schemas.openxmlformats.org/officeDocument/2006/relationships/diagramColors" Target="../diagrams/colors7.xml"/><Relationship Id="rId24" Type="http://schemas.openxmlformats.org/officeDocument/2006/relationships/diagramLayout" Target="../diagrams/layout10.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23" Type="http://schemas.openxmlformats.org/officeDocument/2006/relationships/diagramData" Target="../diagrams/data10.xml"/><Relationship Id="rId10" Type="http://schemas.openxmlformats.org/officeDocument/2006/relationships/diagramQuickStyle" Target="../diagrams/quickStyle7.xml"/><Relationship Id="rId19" Type="http://schemas.openxmlformats.org/officeDocument/2006/relationships/diagramLayout" Target="../diagrams/layout9.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 Id="rId22" Type="http://schemas.microsoft.com/office/2007/relationships/diagramDrawing" Target="../diagrams/drawing9.xml"/><Relationship Id="rId27" Type="http://schemas.microsoft.com/office/2007/relationships/diagramDrawing" Target="../diagrams/drawing10.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0.xml"/><Relationship Id="rId1" Type="http://schemas.openxmlformats.org/officeDocument/2006/relationships/slideLayout" Target="../slideLayouts/slideLayout7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700668" y="667990"/>
            <a:ext cx="6811352" cy="707886"/>
          </a:xfrm>
        </p:spPr>
        <p:txBody>
          <a:bodyPr wrap="square">
            <a:spAutoFit/>
          </a:bodyPr>
          <a:lstStyle/>
          <a:p>
            <a:pPr algn="r"/>
            <a:r>
              <a:rPr lang="en-US" sz="2000" dirty="0">
                <a:solidFill>
                  <a:schemeClr val="bg1"/>
                </a:solidFill>
                <a:effectLst>
                  <a:outerShdw blurRad="50800" dist="38100" dir="2700000" algn="tl" rotWithShape="0">
                    <a:srgbClr val="590101">
                      <a:alpha val="40000"/>
                    </a:srgbClr>
                  </a:outerShdw>
                </a:effectLst>
              </a:rPr>
              <a:t>Using RSNA's Clinical Trial Processor (CTP) Software for Clinical Trials and Research Applications</a:t>
            </a:r>
            <a:endParaRPr lang="en-US" sz="2000" dirty="0">
              <a:solidFill>
                <a:schemeClr val="bg1"/>
              </a:solidFill>
              <a:effectLst>
                <a:outerShdw blurRad="50800" dist="38100" dir="2700000" algn="tl" rotWithShape="0">
                  <a:srgbClr val="590101">
                    <a:alpha val="40000"/>
                  </a:srgbClr>
                </a:outerShdw>
              </a:effectLst>
              <a:latin typeface="Arial"/>
            </a:endParaRPr>
          </a:p>
        </p:txBody>
      </p:sp>
      <p:sp>
        <p:nvSpPr>
          <p:cNvPr id="8" name="Title 4"/>
          <p:cNvSpPr txBox="1">
            <a:spLocks/>
          </p:cNvSpPr>
          <p:nvPr/>
        </p:nvSpPr>
        <p:spPr>
          <a:xfrm>
            <a:off x="1822204" y="1375876"/>
            <a:ext cx="6058758" cy="553998"/>
          </a:xfrm>
          <a:prstGeom prst="rect">
            <a:avLst/>
          </a:prstGeom>
        </p:spPr>
        <p:txBody>
          <a:bodyPr vert="horz" wrap="square" lIns="91440" tIns="45720" rIns="91440" bIns="45720" rtlCol="0" anchor="ctr">
            <a:spAutoFit/>
          </a:body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n-US"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rPr>
              <a:t>John Perry</a:t>
            </a:r>
          </a:p>
          <a:p>
            <a:pPr marL="0" marR="0" lvl="0" indent="0" algn="r" defTabSz="457200" rtl="0" eaLnBrk="1" fontAlgn="auto" latinLnBrk="0" hangingPunct="1">
              <a:lnSpc>
                <a:spcPct val="100000"/>
              </a:lnSpc>
              <a:spcBef>
                <a:spcPct val="0"/>
              </a:spcBef>
              <a:spcAft>
                <a:spcPts val="0"/>
              </a:spcAft>
              <a:buClrTx/>
              <a:buSzTx/>
              <a:buFontTx/>
              <a:buNone/>
              <a:tabLst/>
              <a:defRPr/>
            </a:pPr>
            <a:r>
              <a:rPr lang="en-US" sz="1500" i="1" dirty="0" smtClean="0">
                <a:solidFill>
                  <a:schemeClr val="bg1"/>
                </a:solidFill>
                <a:effectLst>
                  <a:outerShdw blurRad="50800" dist="38100" dir="2700000" algn="tl" rotWithShape="0">
                    <a:srgbClr val="590101">
                      <a:alpha val="40000"/>
                    </a:srgbClr>
                  </a:outerShdw>
                </a:effectLst>
                <a:latin typeface="Arial Italic"/>
                <a:ea typeface="+mj-ea"/>
                <a:cs typeface="Arial Italic"/>
              </a:rPr>
              <a:t>Justin Kirby</a:t>
            </a:r>
            <a:endParaRPr kumimoji="0" lang="en-US" sz="1500" i="1" u="none" strike="noStrike" kern="1200" cap="none" spc="0" normalizeH="0" baseline="0" noProof="0" dirty="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Standard Storage Services</a:t>
            </a:r>
            <a:endParaRPr lang="en-US" dirty="0"/>
          </a:p>
        </p:txBody>
      </p:sp>
      <p:sp>
        <p:nvSpPr>
          <p:cNvPr id="4" name="Subtitle 5"/>
          <p:cNvSpPr>
            <a:spLocks noGrp="1"/>
          </p:cNvSpPr>
          <p:nvPr/>
        </p:nvSpPr>
        <p:spPr bwMode="auto">
          <a:xfrm>
            <a:off x="214313" y="859737"/>
            <a:ext cx="8715375" cy="38225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FileStorageService</a:t>
            </a:r>
            <a:endParaRPr lang="en-US" dirty="0" smtClean="0">
              <a:solidFill>
                <a:schemeClr val="bg1"/>
              </a:solidFill>
              <a:effectLst>
                <a:outerShdw blurRad="38100" dist="38100" dir="2700000" algn="tl">
                  <a:srgbClr val="C0C0C0"/>
                </a:outerShdw>
              </a:effectLst>
            </a:endParaRPr>
          </a:p>
          <a:p>
            <a:pPr marL="636588" lvl="1" indent="-176213" eaLnBrk="1" hangingPunct="1">
              <a:lnSpc>
                <a:spcPct val="90000"/>
              </a:lnSpc>
              <a:spcBef>
                <a:spcPts val="600"/>
              </a:spcBef>
              <a:buClr>
                <a:schemeClr val="bg1"/>
              </a:buClr>
              <a:buFont typeface="Wingdings" pitchFamily="2" charset="2"/>
              <a:buChar char="§"/>
              <a:tabLst>
                <a:tab pos="3657600" algn="l"/>
              </a:tabLst>
              <a:defRPr/>
            </a:pPr>
            <a:r>
              <a:rPr lang="en-US" dirty="0" smtClean="0">
                <a:solidFill>
                  <a:schemeClr val="bg1"/>
                </a:solidFill>
                <a:effectLst>
                  <a:outerShdw blurRad="38100" dist="38100" dir="2700000" algn="tl">
                    <a:srgbClr val="C0C0C0"/>
                  </a:outerShdw>
                </a:effectLst>
              </a:rPr>
              <a:t>Indexed file management</a:t>
            </a:r>
          </a:p>
          <a:p>
            <a:pPr marL="636588" lvl="1" indent="-176213" eaLnBrk="1" hangingPunct="1">
              <a:lnSpc>
                <a:spcPct val="90000"/>
              </a:lnSpc>
              <a:spcBef>
                <a:spcPts val="600"/>
              </a:spcBef>
              <a:buClr>
                <a:schemeClr val="bg1"/>
              </a:buClr>
              <a:buFont typeface="Wingdings" pitchFamily="2" charset="2"/>
              <a:buChar char="§"/>
              <a:tabLst>
                <a:tab pos="3657600" algn="l"/>
              </a:tabLst>
              <a:defRPr/>
            </a:pPr>
            <a:r>
              <a:rPr lang="en-US" dirty="0" smtClean="0">
                <a:solidFill>
                  <a:schemeClr val="bg1"/>
                </a:solidFill>
                <a:effectLst>
                  <a:outerShdw blurRad="38100" dist="38100" dir="2700000" algn="tl">
                    <a:srgbClr val="C0C0C0"/>
                  </a:outerShdw>
                </a:effectLst>
              </a:rPr>
              <a:t>Web access with authentication</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BasicFileStorageService</a:t>
            </a:r>
            <a:endParaRPr lang="en-US" dirty="0" smtClean="0">
              <a:solidFill>
                <a:schemeClr val="bg1"/>
              </a:solidFill>
              <a:effectLst>
                <a:outerShdw blurRad="38100" dist="38100" dir="2700000" algn="tl">
                  <a:srgbClr val="C0C0C0"/>
                </a:outerShdw>
              </a:effectLst>
            </a:endParaRPr>
          </a:p>
          <a:p>
            <a:pPr marL="636588" lvl="1" indent="-176213" eaLnBrk="1" hangingPunct="1">
              <a:lnSpc>
                <a:spcPct val="90000"/>
              </a:lnSpc>
              <a:spcBef>
                <a:spcPts val="600"/>
              </a:spcBef>
              <a:buClr>
                <a:schemeClr val="bg1"/>
              </a:buClr>
              <a:buFont typeface="Wingdings" pitchFamily="2" charset="2"/>
              <a:buChar char="§"/>
              <a:tabLst>
                <a:tab pos="3657600" algn="l"/>
              </a:tabLst>
              <a:defRPr/>
            </a:pPr>
            <a:r>
              <a:rPr lang="en-US" dirty="0" smtClean="0">
                <a:solidFill>
                  <a:schemeClr val="bg1"/>
                </a:solidFill>
                <a:effectLst>
                  <a:outerShdw blurRad="38100" dist="38100" dir="2700000" algn="tl">
                    <a:srgbClr val="C0C0C0"/>
                  </a:outerShdw>
                </a:effectLst>
              </a:rPr>
              <a:t>Indexed file management for the National Cancer Institute NBIA system</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DirectoryStorageService</a:t>
            </a:r>
            <a:endParaRPr lang="en-US" dirty="0">
              <a:solidFill>
                <a:schemeClr val="bg1"/>
              </a:solidFill>
              <a:effectLst>
                <a:outerShdw blurRad="38100" dist="38100" dir="2700000" algn="tl">
                  <a:srgbClr val="C0C0C0"/>
                </a:outerShdw>
              </a:effectLst>
            </a:endParaRPr>
          </a:p>
          <a:p>
            <a:pPr marL="636588" lvl="1" indent="-176213" eaLnBrk="1" hangingPunct="1">
              <a:lnSpc>
                <a:spcPct val="90000"/>
              </a:lnSpc>
              <a:spcBef>
                <a:spcPts val="600"/>
              </a:spcBef>
              <a:buClr>
                <a:schemeClr val="bg1"/>
              </a:buClr>
              <a:buFont typeface="Wingdings" pitchFamily="2" charset="2"/>
              <a:buChar char="§"/>
              <a:tabLst>
                <a:tab pos="3657600" algn="l"/>
              </a:tabLst>
              <a:defRPr/>
            </a:pPr>
            <a:r>
              <a:rPr lang="en-US" dirty="0" smtClean="0">
                <a:solidFill>
                  <a:schemeClr val="bg1"/>
                </a:solidFill>
                <a:effectLst>
                  <a:outerShdw blurRad="38100" dist="38100" dir="2700000" algn="tl">
                    <a:srgbClr val="C0C0C0"/>
                  </a:outerShdw>
                </a:effectLst>
              </a:rPr>
              <a:t>Hierarchical disk storage</a:t>
            </a:r>
          </a:p>
        </p:txBody>
      </p:sp>
    </p:spTree>
    <p:extLst>
      <p:ext uri="{BB962C8B-B14F-4D97-AF65-F5344CB8AC3E}">
        <p14:creationId xmlns:p14="http://schemas.microsoft.com/office/powerpoint/2010/main" val="3016159191"/>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Standard Export Services</a:t>
            </a:r>
            <a:endParaRPr lang="en-US" dirty="0"/>
          </a:p>
        </p:txBody>
      </p:sp>
      <p:sp>
        <p:nvSpPr>
          <p:cNvPr id="5" name="Subtitle 5"/>
          <p:cNvSpPr>
            <a:spLocks noGrp="1"/>
          </p:cNvSpPr>
          <p:nvPr/>
        </p:nvSpPr>
        <p:spPr bwMode="auto">
          <a:xfrm>
            <a:off x="192882" y="1277937"/>
            <a:ext cx="8758237" cy="31362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tabLst>
                <a:tab pos="4459288" algn="l"/>
              </a:tabLst>
              <a:defRPr/>
            </a:pPr>
            <a:r>
              <a:rPr lang="en-US" dirty="0" err="1" smtClean="0">
                <a:solidFill>
                  <a:schemeClr val="bg1"/>
                </a:solidFill>
                <a:effectLst>
                  <a:outerShdw blurRad="38100" dist="38100" dir="2700000" algn="tl">
                    <a:srgbClr val="C0C0C0"/>
                  </a:outerShdw>
                </a:effectLst>
              </a:rPr>
              <a:t>DicomExportService</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DICOM Storage SCU</a:t>
            </a:r>
          </a:p>
          <a:p>
            <a:pPr marL="220663" indent="-220663" eaLnBrk="1" hangingPunct="1">
              <a:lnSpc>
                <a:spcPct val="90000"/>
              </a:lnSpc>
              <a:spcBef>
                <a:spcPts val="600"/>
              </a:spcBef>
              <a:buClr>
                <a:schemeClr val="bg1"/>
              </a:buClr>
              <a:buFont typeface="Wingdings" pitchFamily="2" charset="2"/>
              <a:buChar char="§"/>
              <a:tabLst>
                <a:tab pos="4459288" algn="l"/>
              </a:tabLst>
              <a:defRPr/>
            </a:pPr>
            <a:r>
              <a:rPr lang="en-US" dirty="0" err="1" smtClean="0">
                <a:solidFill>
                  <a:schemeClr val="bg1"/>
                </a:solidFill>
                <a:effectLst>
                  <a:outerShdw blurRad="38100" dist="38100" dir="2700000" algn="tl">
                    <a:srgbClr val="C0C0C0"/>
                  </a:outerShdw>
                </a:effectLst>
              </a:rPr>
              <a:t>HttpExportService</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HTTP and HTTPS</a:t>
            </a:r>
          </a:p>
          <a:p>
            <a:pPr marL="220663" indent="-220663" eaLnBrk="1" hangingPunct="1">
              <a:lnSpc>
                <a:spcPct val="90000"/>
              </a:lnSpc>
              <a:spcBef>
                <a:spcPts val="600"/>
              </a:spcBef>
              <a:buClr>
                <a:schemeClr val="bg1"/>
              </a:buClr>
              <a:buFont typeface="Wingdings" pitchFamily="2" charset="2"/>
              <a:buChar char="§"/>
              <a:tabLst>
                <a:tab pos="4459288" algn="l"/>
              </a:tabLst>
              <a:defRPr/>
            </a:pPr>
            <a:r>
              <a:rPr lang="en-US" dirty="0" err="1" smtClean="0">
                <a:solidFill>
                  <a:schemeClr val="bg1"/>
                </a:solidFill>
                <a:effectLst>
                  <a:outerShdw blurRad="38100" dist="38100" dir="2700000" algn="tl">
                    <a:srgbClr val="C0C0C0"/>
                  </a:outerShdw>
                </a:effectLst>
              </a:rPr>
              <a:t>PolledHttpExportService</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HTTP for firewall penetration</a:t>
            </a:r>
          </a:p>
          <a:p>
            <a:pPr marL="220663" indent="-220663" eaLnBrk="1" hangingPunct="1">
              <a:lnSpc>
                <a:spcPct val="90000"/>
              </a:lnSpc>
              <a:spcBef>
                <a:spcPts val="600"/>
              </a:spcBef>
              <a:buClr>
                <a:schemeClr val="bg1"/>
              </a:buClr>
              <a:buFont typeface="Wingdings" pitchFamily="2" charset="2"/>
              <a:buChar char="§"/>
              <a:tabLst>
                <a:tab pos="4459288" algn="l"/>
              </a:tabLst>
              <a:defRPr/>
            </a:pPr>
            <a:r>
              <a:rPr lang="en-US" dirty="0" err="1" smtClean="0">
                <a:solidFill>
                  <a:schemeClr val="bg1"/>
                </a:solidFill>
                <a:effectLst>
                  <a:outerShdw blurRad="38100" dist="38100" dir="2700000" algn="tl">
                    <a:srgbClr val="C0C0C0"/>
                  </a:outerShdw>
                </a:effectLst>
              </a:rPr>
              <a:t>FtpExportService</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FTP</a:t>
            </a:r>
          </a:p>
          <a:p>
            <a:pPr marL="220663" indent="-220663" eaLnBrk="1" hangingPunct="1">
              <a:lnSpc>
                <a:spcPct val="90000"/>
              </a:lnSpc>
              <a:spcBef>
                <a:spcPts val="600"/>
              </a:spcBef>
              <a:buClr>
                <a:schemeClr val="bg1"/>
              </a:buClr>
              <a:buFont typeface="Wingdings" pitchFamily="2" charset="2"/>
              <a:buChar char="§"/>
              <a:tabLst>
                <a:tab pos="4459288" algn="l"/>
              </a:tabLst>
              <a:defRPr/>
            </a:pPr>
            <a:r>
              <a:rPr lang="en-US" dirty="0" err="1" smtClean="0">
                <a:solidFill>
                  <a:schemeClr val="bg1"/>
                </a:solidFill>
                <a:effectLst>
                  <a:outerShdw blurRad="38100" dist="38100" dir="2700000" algn="tl">
                    <a:srgbClr val="C0C0C0"/>
                  </a:outerShdw>
                </a:effectLst>
              </a:rPr>
              <a:t>AIMExportService</a:t>
            </a:r>
            <a:r>
              <a:rPr lang="en-US" sz="2400" dirty="0" smtClean="0">
                <a:solidFill>
                  <a:schemeClr val="bg1"/>
                </a:solidFill>
                <a:effectLst>
                  <a:outerShdw blurRad="38100" dist="38100" dir="2700000" algn="tl">
                    <a:srgbClr val="C0C0C0"/>
                  </a:outerShdw>
                </a:effectLst>
              </a:rPr>
              <a:t>	- HTTP to AIM data repository</a:t>
            </a:r>
          </a:p>
          <a:p>
            <a:pPr marL="220663" indent="-220663" eaLnBrk="1" hangingPunct="1">
              <a:lnSpc>
                <a:spcPct val="90000"/>
              </a:lnSpc>
              <a:spcBef>
                <a:spcPts val="600"/>
              </a:spcBef>
              <a:buClr>
                <a:schemeClr val="bg1"/>
              </a:buClr>
              <a:buFont typeface="Wingdings" pitchFamily="2" charset="2"/>
              <a:buChar char="§"/>
              <a:tabLst>
                <a:tab pos="4459288" algn="l"/>
              </a:tabLst>
              <a:defRPr/>
            </a:pPr>
            <a:r>
              <a:rPr lang="en-US" dirty="0" err="1" smtClean="0">
                <a:solidFill>
                  <a:schemeClr val="bg1"/>
                </a:solidFill>
                <a:effectLst>
                  <a:outerShdw blurRad="38100" dist="38100" dir="2700000" algn="tl">
                    <a:srgbClr val="C0C0C0"/>
                  </a:outerShdw>
                </a:effectLst>
              </a:rPr>
              <a:t>DatabaseExportService</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external database interface</a:t>
            </a:r>
          </a:p>
        </p:txBody>
      </p:sp>
    </p:spTree>
    <p:extLst>
      <p:ext uri="{BB962C8B-B14F-4D97-AF65-F5344CB8AC3E}">
        <p14:creationId xmlns:p14="http://schemas.microsoft.com/office/powerpoint/2010/main" val="2709606839"/>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err="1"/>
              <a:t>FileStorageService</a:t>
            </a:r>
            <a:endParaRPr lang="en-US" dirty="0"/>
          </a:p>
        </p:txBody>
      </p:sp>
      <p:sp>
        <p:nvSpPr>
          <p:cNvPr id="4" name="Subtitle 5"/>
          <p:cNvSpPr>
            <a:spLocks noGrp="1"/>
          </p:cNvSpPr>
          <p:nvPr/>
        </p:nvSpPr>
        <p:spPr bwMode="auto">
          <a:xfrm>
            <a:off x="685800" y="1091406"/>
            <a:ext cx="7772400" cy="29915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Configurable tree structure</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Built-in </a:t>
            </a:r>
            <a:r>
              <a:rPr lang="en-US" sz="2800" dirty="0" smtClean="0">
                <a:solidFill>
                  <a:schemeClr val="bg1"/>
                </a:solidFill>
                <a:effectLst>
                  <a:outerShdw blurRad="38100" dist="38100" dir="2700000" algn="tl">
                    <a:srgbClr val="C0C0C0"/>
                  </a:outerShdw>
                </a:effectLst>
              </a:rPr>
              <a:t>web server</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Authentication</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Browse patients / studies / data objects</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Display images (tile / stack / series)</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Export data objects of all types</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Programmatic access via Ajax servlet</a:t>
            </a:r>
          </a:p>
        </p:txBody>
      </p:sp>
    </p:spTree>
    <p:extLst>
      <p:ext uri="{BB962C8B-B14F-4D97-AF65-F5344CB8AC3E}">
        <p14:creationId xmlns:p14="http://schemas.microsoft.com/office/powerpoint/2010/main" val="2306434540"/>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err="1" smtClean="0"/>
              <a:t>FileStorageService</a:t>
            </a:r>
            <a:r>
              <a:rPr lang="en-US" dirty="0" smtClean="0"/>
              <a:t> Viewer</a:t>
            </a:r>
            <a:endParaRPr lang="en-US" dirty="0"/>
          </a:p>
        </p:txBody>
      </p:sp>
      <p:pic>
        <p:nvPicPr>
          <p:cNvPr id="5" name="Picture 4"/>
          <p:cNvPicPr>
            <a:picLocks noChangeAspect="1" noChangeArrowheads="1"/>
          </p:cNvPicPr>
          <p:nvPr/>
        </p:nvPicPr>
        <p:blipFill>
          <a:blip r:embed="rId3"/>
          <a:srcRect/>
          <a:stretch>
            <a:fillRect/>
          </a:stretch>
        </p:blipFill>
        <p:spPr bwMode="auto">
          <a:xfrm>
            <a:off x="2281782" y="796191"/>
            <a:ext cx="4184650" cy="4124325"/>
          </a:xfrm>
          <a:prstGeom prst="rect">
            <a:avLst/>
          </a:prstGeom>
          <a:noFill/>
          <a:ln w="9525">
            <a:noFill/>
            <a:round/>
            <a:headEnd/>
            <a:tailEnd/>
          </a:ln>
        </p:spPr>
      </p:pic>
    </p:spTree>
    <p:extLst>
      <p:ext uri="{BB962C8B-B14F-4D97-AF65-F5344CB8AC3E}">
        <p14:creationId xmlns:p14="http://schemas.microsoft.com/office/powerpoint/2010/main" val="1083347253"/>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err="1" smtClean="0"/>
              <a:t>DatabaseExportService</a:t>
            </a:r>
            <a:endParaRPr lang="en-US" dirty="0"/>
          </a:p>
        </p:txBody>
      </p:sp>
      <p:sp>
        <p:nvSpPr>
          <p:cNvPr id="4" name="Subtitle 5"/>
          <p:cNvSpPr>
            <a:spLocks noGrp="1"/>
          </p:cNvSpPr>
          <p:nvPr/>
        </p:nvSpPr>
        <p:spPr bwMode="auto">
          <a:xfrm>
            <a:off x="685800" y="1129506"/>
            <a:ext cx="7772400" cy="2884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Integrated queue management</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DatabaseAdapter</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Interface between the DatabaseExportService and the database itself</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Must be developed for each unique database schema</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Standard class to extend for a specific application</a:t>
            </a:r>
          </a:p>
          <a:p>
            <a:pPr marL="636588" lvl="1" indent="-176213" eaLnBrk="1" hangingPunct="1">
              <a:lnSpc>
                <a:spcPct val="90000"/>
              </a:lnSpc>
              <a:spcBef>
                <a:spcPts val="600"/>
              </a:spcBef>
              <a:buClr>
                <a:schemeClr val="bg1"/>
              </a:buClr>
              <a:buFont typeface="Wingdings" pitchFamily="2" charset="2"/>
              <a:buChar char="§"/>
              <a:defRPr/>
            </a:pPr>
            <a:endParaRPr lang="en-US" sz="240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253232030"/>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 Example</a:t>
            </a:r>
            <a:endParaRPr lang="en-US" dirty="0"/>
          </a:p>
        </p:txBody>
      </p:sp>
      <p:grpSp>
        <p:nvGrpSpPr>
          <p:cNvPr id="9" name="Group 8"/>
          <p:cNvGrpSpPr>
            <a:grpSpLocks/>
          </p:cNvGrpSpPr>
          <p:nvPr/>
        </p:nvGrpSpPr>
        <p:grpSpPr bwMode="auto">
          <a:xfrm>
            <a:off x="1840706" y="1293731"/>
            <a:ext cx="2362201" cy="1331913"/>
            <a:chOff x="1248" y="1321"/>
            <a:chExt cx="1488" cy="839"/>
          </a:xfrm>
        </p:grpSpPr>
        <p:sp>
          <p:nvSpPr>
            <p:cNvPr id="23" name="Rectangle 22"/>
            <p:cNvSpPr>
              <a:spLocks noChangeArrowheads="1"/>
            </p:cNvSpPr>
            <p:nvPr/>
          </p:nvSpPr>
          <p:spPr bwMode="auto">
            <a:xfrm>
              <a:off x="1248" y="1321"/>
              <a:ext cx="1488" cy="839"/>
            </a:xfrm>
            <a:prstGeom prst="rect">
              <a:avLst/>
            </a:prstGeom>
            <a:solidFill>
              <a:srgbClr val="CCECFF"/>
            </a:solidFill>
            <a:ln w="9398">
              <a:solidFill>
                <a:srgbClr val="000000"/>
              </a:solidFill>
              <a:miter lim="800000"/>
              <a:headEnd/>
              <a:tailEnd/>
            </a:ln>
          </p:spPr>
          <p:txBody>
            <a:bodyPr wrap="none" lIns="90000" tIns="46800" rIns="90000" bIns="46800" anchor="ct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CTP</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800">
                <a:solidFill>
                  <a:srgbClr val="330066"/>
                </a:solidFill>
                <a:ea typeface="MS Gothic" pitchFamily="49" charset="-128"/>
              </a:endParaRP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DicomImportService</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DicomAnonymizer</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HttpExportService</a:t>
              </a:r>
            </a:p>
          </p:txBody>
        </p:sp>
        <p:sp>
          <p:nvSpPr>
            <p:cNvPr id="24" name="Line 17"/>
            <p:cNvSpPr>
              <a:spLocks noChangeShapeType="1"/>
            </p:cNvSpPr>
            <p:nvPr/>
          </p:nvSpPr>
          <p:spPr bwMode="auto">
            <a:xfrm>
              <a:off x="1248" y="1531"/>
              <a:ext cx="1488" cy="1"/>
            </a:xfrm>
            <a:prstGeom prst="line">
              <a:avLst/>
            </a:prstGeom>
            <a:noFill/>
            <a:ln w="9360">
              <a:solidFill>
                <a:srgbClr val="0000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grpSp>
      <p:sp>
        <p:nvSpPr>
          <p:cNvPr id="11" name="Text Box 20"/>
          <p:cNvSpPr txBox="1">
            <a:spLocks noChangeArrowheads="1"/>
          </p:cNvSpPr>
          <p:nvPr/>
        </p:nvSpPr>
        <p:spPr bwMode="auto">
          <a:xfrm>
            <a:off x="1751806" y="949242"/>
            <a:ext cx="2481490" cy="3715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chemeClr val="bg1">
                    <a:lumMod val="95000"/>
                  </a:schemeClr>
                </a:solidFill>
                <a:ea typeface="MS Gothic" pitchFamily="49" charset="-128"/>
              </a:rPr>
              <a:t>Data Acquisition Site</a:t>
            </a:r>
          </a:p>
        </p:txBody>
      </p:sp>
      <p:sp>
        <p:nvSpPr>
          <p:cNvPr id="12" name="Rectangle 11"/>
          <p:cNvSpPr>
            <a:spLocks noChangeArrowheads="1"/>
          </p:cNvSpPr>
          <p:nvPr/>
        </p:nvSpPr>
        <p:spPr bwMode="auto">
          <a:xfrm>
            <a:off x="4361656" y="3070142"/>
            <a:ext cx="2590800" cy="1600200"/>
          </a:xfrm>
          <a:prstGeom prst="rect">
            <a:avLst/>
          </a:prstGeom>
          <a:solidFill>
            <a:srgbClr val="CCECFF"/>
          </a:solidFill>
          <a:ln w="9360">
            <a:solidFill>
              <a:srgbClr val="000000"/>
            </a:solidFill>
            <a:miter lim="800000"/>
            <a:headEnd/>
            <a:tailEnd/>
          </a:ln>
        </p:spPr>
        <p:txBody>
          <a:bodyPr wrap="none" lIns="90000" tIns="46800" rIns="90000" bIns="46800" anchor="ct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CTP</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800">
              <a:solidFill>
                <a:srgbClr val="330066"/>
              </a:solidFill>
              <a:ea typeface="MS Gothic" pitchFamily="49" charset="-128"/>
            </a:endParaRP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HttpImportService</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FileStorageService</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DatabaseExportService</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DicomExportService</a:t>
            </a:r>
          </a:p>
        </p:txBody>
      </p:sp>
      <p:sp>
        <p:nvSpPr>
          <p:cNvPr id="13" name="Line 23"/>
          <p:cNvSpPr>
            <a:spLocks noChangeShapeType="1"/>
          </p:cNvSpPr>
          <p:nvPr/>
        </p:nvSpPr>
        <p:spPr bwMode="auto">
          <a:xfrm>
            <a:off x="4361656" y="3451142"/>
            <a:ext cx="2590800" cy="1588"/>
          </a:xfrm>
          <a:prstGeom prst="line">
            <a:avLst/>
          </a:prstGeom>
          <a:noFill/>
          <a:ln w="9360">
            <a:solidFill>
              <a:srgbClr val="0000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14" name="Text Box 24"/>
          <p:cNvSpPr txBox="1">
            <a:spLocks noChangeArrowheads="1"/>
          </p:cNvSpPr>
          <p:nvPr/>
        </p:nvSpPr>
        <p:spPr bwMode="auto">
          <a:xfrm>
            <a:off x="4156869" y="2689142"/>
            <a:ext cx="3015867" cy="3715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1">
                    <a:lumMod val="95000"/>
                  </a:schemeClr>
                </a:solidFill>
                <a:ea typeface="MS Gothic" pitchFamily="49" charset="-128"/>
              </a:rPr>
              <a:t>Principal Investigator Site</a:t>
            </a:r>
          </a:p>
        </p:txBody>
      </p:sp>
      <p:sp>
        <p:nvSpPr>
          <p:cNvPr id="15" name="Line 25"/>
          <p:cNvSpPr>
            <a:spLocks noChangeShapeType="1"/>
          </p:cNvSpPr>
          <p:nvPr/>
        </p:nvSpPr>
        <p:spPr bwMode="auto">
          <a:xfrm>
            <a:off x="6952456" y="4492542"/>
            <a:ext cx="533400" cy="1588"/>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16" name="Text Box 27"/>
          <p:cNvSpPr txBox="1">
            <a:spLocks noChangeArrowheads="1"/>
          </p:cNvSpPr>
          <p:nvPr/>
        </p:nvSpPr>
        <p:spPr bwMode="auto">
          <a:xfrm>
            <a:off x="4252119" y="1696955"/>
            <a:ext cx="409575" cy="368300"/>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rgbClr val="330066"/>
                </a:solidFill>
                <a:ea typeface="MS Gothic" pitchFamily="49" charset="-128"/>
              </a:rPr>
              <a:t>…</a:t>
            </a:r>
          </a:p>
        </p:txBody>
      </p:sp>
      <p:sp>
        <p:nvSpPr>
          <p:cNvPr id="17" name="Text Box 29"/>
          <p:cNvSpPr txBox="1">
            <a:spLocks noChangeArrowheads="1"/>
          </p:cNvSpPr>
          <p:nvPr/>
        </p:nvSpPr>
        <p:spPr bwMode="auto">
          <a:xfrm>
            <a:off x="226219" y="1444542"/>
            <a:ext cx="1108075" cy="3667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1"/>
                </a:solidFill>
                <a:ea typeface="MS Gothic" pitchFamily="49" charset="-128"/>
              </a:rPr>
              <a:t>Modality</a:t>
            </a:r>
          </a:p>
        </p:txBody>
      </p:sp>
      <p:sp>
        <p:nvSpPr>
          <p:cNvPr id="18" name="Text Box 30"/>
          <p:cNvSpPr txBox="1">
            <a:spLocks noChangeArrowheads="1"/>
          </p:cNvSpPr>
          <p:nvPr/>
        </p:nvSpPr>
        <p:spPr bwMode="auto">
          <a:xfrm>
            <a:off x="343694" y="1971592"/>
            <a:ext cx="815975" cy="3667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1"/>
                </a:solidFill>
                <a:ea typeface="MS Gothic" pitchFamily="49" charset="-128"/>
              </a:rPr>
              <a:t>PACS</a:t>
            </a:r>
          </a:p>
        </p:txBody>
      </p:sp>
      <p:sp>
        <p:nvSpPr>
          <p:cNvPr id="20" name="Text Box 32"/>
          <p:cNvSpPr txBox="1">
            <a:spLocks noChangeArrowheads="1"/>
          </p:cNvSpPr>
          <p:nvPr/>
        </p:nvSpPr>
        <p:spPr bwMode="auto">
          <a:xfrm>
            <a:off x="691356" y="4025817"/>
            <a:ext cx="2162175" cy="3667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1"/>
                </a:solidFill>
                <a:ea typeface="MS Gothic" pitchFamily="49" charset="-128"/>
              </a:rPr>
              <a:t>External Database</a:t>
            </a:r>
          </a:p>
        </p:txBody>
      </p:sp>
      <p:sp>
        <p:nvSpPr>
          <p:cNvPr id="21" name="Text Box 33"/>
          <p:cNvSpPr txBox="1">
            <a:spLocks noChangeArrowheads="1"/>
          </p:cNvSpPr>
          <p:nvPr/>
        </p:nvSpPr>
        <p:spPr bwMode="auto">
          <a:xfrm>
            <a:off x="7416006" y="4305217"/>
            <a:ext cx="1501775" cy="3667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1"/>
                </a:solidFill>
                <a:ea typeface="MS Gothic" pitchFamily="49" charset="-128"/>
              </a:rPr>
              <a:t>Workstation</a:t>
            </a:r>
          </a:p>
        </p:txBody>
      </p:sp>
      <p:sp>
        <p:nvSpPr>
          <p:cNvPr id="22" name="Text Box 34"/>
          <p:cNvSpPr txBox="1">
            <a:spLocks noChangeArrowheads="1"/>
          </p:cNvSpPr>
          <p:nvPr/>
        </p:nvSpPr>
        <p:spPr bwMode="auto">
          <a:xfrm>
            <a:off x="7427119" y="3695617"/>
            <a:ext cx="1323975" cy="3667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1"/>
                </a:solidFill>
                <a:ea typeface="MS Gothic" pitchFamily="49" charset="-128"/>
              </a:rPr>
              <a:t>Local Disk</a:t>
            </a:r>
          </a:p>
        </p:txBody>
      </p:sp>
      <p:sp>
        <p:nvSpPr>
          <p:cNvPr id="25" name="Line 9"/>
          <p:cNvSpPr>
            <a:spLocks noChangeShapeType="1"/>
          </p:cNvSpPr>
          <p:nvPr/>
        </p:nvSpPr>
        <p:spPr bwMode="auto">
          <a:xfrm>
            <a:off x="6952456" y="3938967"/>
            <a:ext cx="533400" cy="1587"/>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26" name="Line 11"/>
          <p:cNvSpPr>
            <a:spLocks noChangeShapeType="1"/>
          </p:cNvSpPr>
          <p:nvPr/>
        </p:nvSpPr>
        <p:spPr bwMode="auto">
          <a:xfrm flipH="1">
            <a:off x="2812256" y="4264404"/>
            <a:ext cx="1533525" cy="1588"/>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27" name="Line 12"/>
          <p:cNvSpPr>
            <a:spLocks noChangeShapeType="1"/>
          </p:cNvSpPr>
          <p:nvPr/>
        </p:nvSpPr>
        <p:spPr bwMode="auto">
          <a:xfrm flipV="1">
            <a:off x="3045619" y="2665792"/>
            <a:ext cx="1587" cy="1041400"/>
          </a:xfrm>
          <a:prstGeom prst="line">
            <a:avLst/>
          </a:prstGeom>
          <a:noFill/>
          <a:ln w="38160">
            <a:solidFill>
              <a:srgbClr val="FFFF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28" name="Line 13"/>
          <p:cNvSpPr>
            <a:spLocks noChangeShapeType="1"/>
          </p:cNvSpPr>
          <p:nvPr/>
        </p:nvSpPr>
        <p:spPr bwMode="auto">
          <a:xfrm>
            <a:off x="3037681" y="3700842"/>
            <a:ext cx="1309688" cy="3175"/>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29" name="Line 19"/>
          <p:cNvSpPr>
            <a:spLocks noChangeShapeType="1"/>
          </p:cNvSpPr>
          <p:nvPr/>
        </p:nvSpPr>
        <p:spPr bwMode="auto">
          <a:xfrm>
            <a:off x="1266031" y="1724404"/>
            <a:ext cx="574675" cy="182563"/>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30" name="Line 31"/>
          <p:cNvSpPr>
            <a:spLocks noChangeShapeType="1"/>
          </p:cNvSpPr>
          <p:nvPr/>
        </p:nvSpPr>
        <p:spPr bwMode="auto">
          <a:xfrm flipV="1">
            <a:off x="1121569" y="1976817"/>
            <a:ext cx="711200" cy="212725"/>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Tree>
    <p:extLst>
      <p:ext uri="{BB962C8B-B14F-4D97-AF65-F5344CB8AC3E}">
        <p14:creationId xmlns:p14="http://schemas.microsoft.com/office/powerpoint/2010/main" val="306983391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Firewall Penetration</a:t>
            </a:r>
            <a:endParaRPr lang="en-US" dirty="0"/>
          </a:p>
        </p:txBody>
      </p:sp>
      <p:sp>
        <p:nvSpPr>
          <p:cNvPr id="31" name="Rectangle 30"/>
          <p:cNvSpPr>
            <a:spLocks noChangeArrowheads="1"/>
          </p:cNvSpPr>
          <p:nvPr/>
        </p:nvSpPr>
        <p:spPr bwMode="auto">
          <a:xfrm>
            <a:off x="3214687" y="1102519"/>
            <a:ext cx="5741988" cy="1573212"/>
          </a:xfrm>
          <a:prstGeom prst="rect">
            <a:avLst/>
          </a:prstGeom>
          <a:solidFill>
            <a:schemeClr val="accent1"/>
          </a:solidFill>
          <a:ln w="9525">
            <a:solidFill>
              <a:schemeClr val="tx1"/>
            </a:solidFill>
            <a:miter lim="800000"/>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32" name="Line 12"/>
          <p:cNvSpPr>
            <a:spLocks noChangeShapeType="1"/>
          </p:cNvSpPr>
          <p:nvPr/>
        </p:nvSpPr>
        <p:spPr bwMode="auto">
          <a:xfrm flipV="1">
            <a:off x="5429250" y="2343944"/>
            <a:ext cx="1587" cy="1362075"/>
          </a:xfrm>
          <a:prstGeom prst="line">
            <a:avLst/>
          </a:prstGeom>
          <a:noFill/>
          <a:ln w="38160">
            <a:solidFill>
              <a:srgbClr val="FFFF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33" name="Line 13"/>
          <p:cNvSpPr>
            <a:spLocks noChangeShapeType="1"/>
          </p:cNvSpPr>
          <p:nvPr/>
        </p:nvSpPr>
        <p:spPr bwMode="auto">
          <a:xfrm>
            <a:off x="5430837" y="3712369"/>
            <a:ext cx="646113" cy="3175"/>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34" name="Line 17"/>
          <p:cNvSpPr>
            <a:spLocks noChangeShapeType="1"/>
          </p:cNvSpPr>
          <p:nvPr/>
        </p:nvSpPr>
        <p:spPr bwMode="auto">
          <a:xfrm>
            <a:off x="3505200" y="2002631"/>
            <a:ext cx="2671762" cy="1588"/>
          </a:xfrm>
          <a:prstGeom prst="line">
            <a:avLst/>
          </a:prstGeom>
          <a:noFill/>
          <a:ln w="9360">
            <a:solidFill>
              <a:srgbClr val="0000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35" name="Text Box 20"/>
          <p:cNvSpPr txBox="1">
            <a:spLocks noChangeArrowheads="1"/>
          </p:cNvSpPr>
          <p:nvPr/>
        </p:nvSpPr>
        <p:spPr bwMode="auto">
          <a:xfrm>
            <a:off x="3414712" y="1308894"/>
            <a:ext cx="676275" cy="366712"/>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rgbClr val="330066"/>
                </a:solidFill>
                <a:ea typeface="MS Gothic" pitchFamily="49" charset="-128"/>
              </a:rPr>
              <a:t>DMZ</a:t>
            </a:r>
          </a:p>
        </p:txBody>
      </p:sp>
      <p:sp>
        <p:nvSpPr>
          <p:cNvPr id="36" name="Rectangle 35"/>
          <p:cNvSpPr>
            <a:spLocks noChangeArrowheads="1"/>
          </p:cNvSpPr>
          <p:nvPr/>
        </p:nvSpPr>
        <p:spPr bwMode="auto">
          <a:xfrm>
            <a:off x="6076950" y="3251994"/>
            <a:ext cx="2782887" cy="915987"/>
          </a:xfrm>
          <a:prstGeom prst="rect">
            <a:avLst/>
          </a:prstGeom>
          <a:solidFill>
            <a:srgbClr val="CCECFF"/>
          </a:solidFill>
          <a:ln w="9360">
            <a:solidFill>
              <a:srgbClr val="000000"/>
            </a:solidFill>
            <a:miter lim="800000"/>
            <a:headEnd/>
            <a:tailEnd/>
          </a:ln>
        </p:spPr>
        <p:txBody>
          <a:bodyPr wrap="none" lIns="90000" tIns="46800" rIns="90000" bIns="46800" anchor="ct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CTP</a:t>
            </a:r>
            <a:endParaRPr lang="en-US" sz="800">
              <a:solidFill>
                <a:srgbClr val="330066"/>
              </a:solidFill>
              <a:ea typeface="MS Gothic" pitchFamily="49" charset="-128"/>
            </a:endParaRP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PollingHttpImportService</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 (additional stages)</a:t>
            </a:r>
          </a:p>
        </p:txBody>
      </p:sp>
      <p:sp>
        <p:nvSpPr>
          <p:cNvPr id="37" name="Text Box 24"/>
          <p:cNvSpPr txBox="1">
            <a:spLocks noChangeArrowheads="1"/>
          </p:cNvSpPr>
          <p:nvPr/>
        </p:nvSpPr>
        <p:spPr bwMode="auto">
          <a:xfrm>
            <a:off x="6754812" y="2664619"/>
            <a:ext cx="1925825" cy="3715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2"/>
                </a:solidFill>
                <a:ea typeface="MS Gothic" pitchFamily="49" charset="-128"/>
              </a:rPr>
              <a:t>Secure Network</a:t>
            </a:r>
          </a:p>
        </p:txBody>
      </p:sp>
      <p:sp>
        <p:nvSpPr>
          <p:cNvPr id="39" name="Line 17"/>
          <p:cNvSpPr>
            <a:spLocks noChangeShapeType="1"/>
          </p:cNvSpPr>
          <p:nvPr/>
        </p:nvSpPr>
        <p:spPr bwMode="auto">
          <a:xfrm>
            <a:off x="6076950" y="3553619"/>
            <a:ext cx="2782887" cy="1587"/>
          </a:xfrm>
          <a:prstGeom prst="line">
            <a:avLst/>
          </a:prstGeom>
          <a:noFill/>
          <a:ln w="9360">
            <a:solidFill>
              <a:srgbClr val="0000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40" name="Rectangle 39"/>
          <p:cNvSpPr>
            <a:spLocks noChangeArrowheads="1"/>
          </p:cNvSpPr>
          <p:nvPr/>
        </p:nvSpPr>
        <p:spPr bwMode="auto">
          <a:xfrm>
            <a:off x="3505200" y="1369219"/>
            <a:ext cx="2671762" cy="974725"/>
          </a:xfrm>
          <a:prstGeom prst="rect">
            <a:avLst/>
          </a:prstGeom>
          <a:solidFill>
            <a:srgbClr val="CCECFF"/>
          </a:solidFill>
          <a:ln w="9398">
            <a:solidFill>
              <a:srgbClr val="000000"/>
            </a:solidFill>
            <a:miter lim="800000"/>
            <a:headEnd/>
            <a:tailEnd/>
          </a:ln>
        </p:spPr>
        <p:txBody>
          <a:bodyPr wrap="none" lIns="90000" tIns="46800" rIns="90000" bIns="46800" anchor="ct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CTP</a:t>
            </a: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rPr>
              <a:t>HttpImportService</a:t>
            </a:r>
            <a:endParaRPr lang="en-US">
              <a:solidFill>
                <a:srgbClr val="330066"/>
              </a:solidFill>
              <a:ea typeface="MS Gothic" pitchFamily="49" charset="-128"/>
            </a:endParaRPr>
          </a:p>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330066"/>
                </a:solidFill>
                <a:ea typeface="MS Gothic" pitchFamily="49" charset="-128"/>
              </a:rPr>
              <a:t>PolledHttpExportService</a:t>
            </a:r>
          </a:p>
        </p:txBody>
      </p:sp>
      <p:sp>
        <p:nvSpPr>
          <p:cNvPr id="41" name="Line 17"/>
          <p:cNvSpPr>
            <a:spLocks noChangeShapeType="1"/>
          </p:cNvSpPr>
          <p:nvPr/>
        </p:nvSpPr>
        <p:spPr bwMode="auto">
          <a:xfrm>
            <a:off x="3505200" y="1696244"/>
            <a:ext cx="2671762" cy="1587"/>
          </a:xfrm>
          <a:prstGeom prst="line">
            <a:avLst/>
          </a:prstGeom>
          <a:noFill/>
          <a:ln w="9360">
            <a:solidFill>
              <a:srgbClr val="000000"/>
            </a:solidFill>
            <a:miter lim="800000"/>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43" name="Text Box 20"/>
          <p:cNvSpPr txBox="1">
            <a:spLocks noChangeArrowheads="1"/>
          </p:cNvSpPr>
          <p:nvPr/>
        </p:nvSpPr>
        <p:spPr bwMode="auto">
          <a:xfrm>
            <a:off x="7370762" y="2343944"/>
            <a:ext cx="681895" cy="3715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chemeClr val="bg2"/>
                </a:solidFill>
                <a:ea typeface="MS Gothic" pitchFamily="49" charset="-128"/>
              </a:rPr>
              <a:t>DMZ</a:t>
            </a:r>
          </a:p>
        </p:txBody>
      </p:sp>
      <p:grpSp>
        <p:nvGrpSpPr>
          <p:cNvPr id="44" name="Group 43"/>
          <p:cNvGrpSpPr>
            <a:grpSpLocks/>
          </p:cNvGrpSpPr>
          <p:nvPr/>
        </p:nvGrpSpPr>
        <p:grpSpPr bwMode="auto">
          <a:xfrm>
            <a:off x="187325" y="826294"/>
            <a:ext cx="2743200" cy="1838325"/>
            <a:chOff x="2112" y="1344"/>
            <a:chExt cx="1728" cy="1158"/>
          </a:xfrm>
        </p:grpSpPr>
        <p:sp>
          <p:nvSpPr>
            <p:cNvPr id="47" name="Cloud"/>
            <p:cNvSpPr>
              <a:spLocks noChangeAspect="1" noEditPoints="1" noChangeArrowheads="1"/>
            </p:cNvSpPr>
            <p:nvPr/>
          </p:nvSpPr>
          <p:spPr bwMode="auto">
            <a:xfrm rot="11213693">
              <a:off x="2112" y="1344"/>
              <a:ext cx="1728" cy="115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00"/>
            </a:solidFill>
            <a:ln w="9525">
              <a:solidFill>
                <a:srgbClr val="000000"/>
              </a:solidFill>
              <a:miter lim="800000"/>
              <a:headEnd/>
              <a:tailEnd/>
            </a:ln>
            <a:effectLst>
              <a:outerShdw dist="107763" dir="2700000" algn="ctr" rotWithShape="0">
                <a:srgbClr val="808080"/>
              </a:outerShdw>
            </a:effec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endParaRPr lang="en-US" sz="2400">
                <a:latin typeface="Times New Roman" pitchFamily="18" charset="0"/>
                <a:ea typeface="MS Gothic" pitchFamily="49" charset="-128"/>
              </a:endParaRPr>
            </a:p>
            <a:p>
              <a:pPr algn="ctr">
                <a:defRPr/>
              </a:pPr>
              <a:endParaRPr lang="en-US" sz="2400">
                <a:latin typeface="Arial Black" pitchFamily="34" charset="0"/>
                <a:ea typeface="MS Gothic" pitchFamily="49" charset="-128"/>
              </a:endParaRPr>
            </a:p>
          </p:txBody>
        </p:sp>
        <p:sp>
          <p:nvSpPr>
            <p:cNvPr id="48" name="Text Box 30"/>
            <p:cNvSpPr txBox="1">
              <a:spLocks noChangeArrowheads="1"/>
            </p:cNvSpPr>
            <p:nvPr/>
          </p:nvSpPr>
          <p:spPr bwMode="auto">
            <a:xfrm>
              <a:off x="2454" y="1728"/>
              <a:ext cx="1096" cy="442"/>
            </a:xfrm>
            <a:prstGeom prst="rect">
              <a:avLst/>
            </a:prstGeom>
            <a:noFill/>
            <a:ln w="9525">
              <a:noFill/>
              <a:miter lim="800000"/>
              <a:headEnd/>
              <a:tailEnd/>
            </a:ln>
          </p:spPr>
          <p:txBody>
            <a:bodyPr wrap="none">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en-US" sz="2400">
                  <a:latin typeface="Arial Black" pitchFamily="34" charset="0"/>
                  <a:ea typeface="MS Gothic" pitchFamily="49" charset="-128"/>
                </a:rPr>
                <a:t>Internet</a:t>
              </a:r>
              <a:endParaRPr lang="en-US" sz="1600">
                <a:latin typeface="Arial Black" pitchFamily="34" charset="0"/>
                <a:ea typeface="MS Gothic" pitchFamily="49" charset="-128"/>
              </a:endParaRPr>
            </a:p>
            <a:p>
              <a:pPr algn="ctr"/>
              <a:r>
                <a:rPr lang="en-US" sz="1600">
                  <a:latin typeface="Arial Black" pitchFamily="34" charset="0"/>
                  <a:ea typeface="MS Gothic" pitchFamily="49" charset="-128"/>
                </a:rPr>
                <a:t>HTTP / HTTPS</a:t>
              </a:r>
            </a:p>
          </p:txBody>
        </p:sp>
      </p:grpSp>
      <p:sp>
        <p:nvSpPr>
          <p:cNvPr id="45" name="Rectangle 44"/>
          <p:cNvSpPr>
            <a:spLocks noChangeArrowheads="1"/>
          </p:cNvSpPr>
          <p:nvPr/>
        </p:nvSpPr>
        <p:spPr bwMode="auto">
          <a:xfrm>
            <a:off x="3214687" y="1102519"/>
            <a:ext cx="5741988" cy="3305175"/>
          </a:xfrm>
          <a:prstGeom prst="rect">
            <a:avLst/>
          </a:prstGeom>
          <a:noFill/>
          <a:ln w="28575">
            <a:solidFill>
              <a:schemeClr val="bg1"/>
            </a:solidFill>
            <a:prstDash val="dash"/>
            <a:miter lim="800000"/>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46" name="Text Box 24"/>
          <p:cNvSpPr txBox="1">
            <a:spLocks noChangeArrowheads="1"/>
          </p:cNvSpPr>
          <p:nvPr/>
        </p:nvSpPr>
        <p:spPr bwMode="auto">
          <a:xfrm>
            <a:off x="4683125" y="735806"/>
            <a:ext cx="3015867" cy="371513"/>
          </a:xfrm>
          <a:prstGeom prst="rect">
            <a:avLst/>
          </a:prstGeom>
          <a:noFill/>
          <a:ln w="9525">
            <a:noFill/>
            <a:round/>
            <a:headEnd/>
            <a:tailEnd/>
          </a:ln>
        </p:spPr>
        <p:txBody>
          <a:bodyPr wrap="none" lIns="90000" tIns="46800" rIns="90000" bIns="4680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chemeClr val="bg1"/>
                </a:solidFill>
                <a:ea typeface="MS Gothic" pitchFamily="49" charset="-128"/>
              </a:rPr>
              <a:t>Principal Investigator Site</a:t>
            </a:r>
          </a:p>
        </p:txBody>
      </p:sp>
      <p:sp>
        <p:nvSpPr>
          <p:cNvPr id="42" name="Line 19"/>
          <p:cNvSpPr>
            <a:spLocks noChangeShapeType="1"/>
          </p:cNvSpPr>
          <p:nvPr/>
        </p:nvSpPr>
        <p:spPr bwMode="auto">
          <a:xfrm>
            <a:off x="2930525" y="1856581"/>
            <a:ext cx="574675" cy="0"/>
          </a:xfrm>
          <a:prstGeom prst="line">
            <a:avLst/>
          </a:prstGeom>
          <a:noFill/>
          <a:ln w="38160">
            <a:solidFill>
              <a:srgbClr val="FFFF00"/>
            </a:solidFill>
            <a:miter lim="800000"/>
            <a:headEnd/>
            <a:tailEnd type="triangle" w="med" len="me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Tree>
    <p:extLst>
      <p:ext uri="{BB962C8B-B14F-4D97-AF65-F5344CB8AC3E}">
        <p14:creationId xmlns:p14="http://schemas.microsoft.com/office/powerpoint/2010/main" val="3617128999"/>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Adapting CTP</a:t>
            </a:r>
            <a:endParaRPr lang="en-US" dirty="0"/>
          </a:p>
        </p:txBody>
      </p:sp>
      <p:sp>
        <p:nvSpPr>
          <p:cNvPr id="20" name="Subtitle 5"/>
          <p:cNvSpPr>
            <a:spLocks noGrp="1"/>
          </p:cNvSpPr>
          <p:nvPr/>
        </p:nvSpPr>
        <p:spPr bwMode="auto">
          <a:xfrm>
            <a:off x="685800" y="1038664"/>
            <a:ext cx="7772400" cy="32845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None/>
              <a:defRPr/>
            </a:pPr>
            <a:r>
              <a:rPr lang="en-US" sz="2800" dirty="0" smtClean="0">
                <a:solidFill>
                  <a:schemeClr val="bg1"/>
                </a:solidFill>
                <a:effectLst>
                  <a:outerShdw blurRad="38100" dist="38100" dir="2700000" algn="tl">
                    <a:srgbClr val="C0C0C0"/>
                  </a:outerShdw>
                </a:effectLst>
              </a:rPr>
              <a:t>Flexible </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All standard stages are highly configurable</a:t>
            </a:r>
          </a:p>
          <a:p>
            <a:pPr lvl="4" eaLnBrk="1" hangingPunct="1">
              <a:lnSpc>
                <a:spcPct val="90000"/>
              </a:lnSpc>
              <a:spcBef>
                <a:spcPts val="600"/>
              </a:spcBef>
              <a:buClr>
                <a:schemeClr val="bg1"/>
              </a:buClr>
              <a:buFont typeface="Wingdings" pitchFamily="2" charset="2"/>
              <a:buNone/>
              <a:defRPr/>
            </a:pPr>
            <a:endParaRPr lang="en-US" sz="18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None/>
              <a:defRPr/>
            </a:pPr>
            <a:r>
              <a:rPr lang="en-US" sz="2800" dirty="0" smtClean="0">
                <a:solidFill>
                  <a:schemeClr val="bg1"/>
                </a:solidFill>
                <a:effectLst>
                  <a:outerShdw blurRad="38100" dist="38100" dir="2700000" algn="tl">
                    <a:srgbClr val="C0C0C0"/>
                  </a:outerShdw>
                </a:effectLst>
              </a:rPr>
              <a:t>Extensible</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Integrated class loader</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Interface-based structure</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Abstract classes for easy development of new stages</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Base class for developing database interfaces</a:t>
            </a:r>
          </a:p>
        </p:txBody>
      </p:sp>
    </p:spTree>
    <p:extLst>
      <p:ext uri="{BB962C8B-B14F-4D97-AF65-F5344CB8AC3E}">
        <p14:creationId xmlns:p14="http://schemas.microsoft.com/office/powerpoint/2010/main" val="786184484"/>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a:t>
            </a:r>
            <a:endParaRPr lang="en-US" dirty="0"/>
          </a:p>
        </p:txBody>
      </p:sp>
      <p:sp>
        <p:nvSpPr>
          <p:cNvPr id="4" name="Subtitle 5"/>
          <p:cNvSpPr>
            <a:spLocks noGrp="1"/>
          </p:cNvSpPr>
          <p:nvPr/>
        </p:nvSpPr>
        <p:spPr bwMode="auto">
          <a:xfrm>
            <a:off x="638033" y="1046590"/>
            <a:ext cx="7772400" cy="33701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7013" indent="-227013" eaLnBrk="1" hangingPunct="1">
              <a:spcBef>
                <a:spcPts val="600"/>
              </a:spcBef>
              <a:buClr>
                <a:schemeClr val="bg1"/>
              </a:buClr>
              <a:buFont typeface="Wingdings" pitchFamily="2" charset="2"/>
              <a:buChar char="§"/>
              <a:defRPr/>
            </a:pPr>
            <a:r>
              <a:rPr lang="en-US" dirty="0" smtClean="0">
                <a:solidFill>
                  <a:schemeClr val="bg1"/>
                </a:solidFill>
                <a:effectLst>
                  <a:outerShdw blurRad="38100" dist="38100" dir="2700000" algn="tl">
                    <a:srgbClr val="C0C0C0"/>
                  </a:outerShdw>
                </a:effectLst>
              </a:rPr>
              <a:t>Runs on Windows, Mac, Linux, Solaris</a:t>
            </a:r>
          </a:p>
          <a:p>
            <a:pPr marL="227013" indent="-227013" eaLnBrk="1" hangingPunct="1">
              <a:spcBef>
                <a:spcPts val="600"/>
              </a:spcBef>
              <a:buClr>
                <a:schemeClr val="bg1"/>
              </a:buClr>
              <a:buFont typeface="Wingdings" pitchFamily="2" charset="2"/>
              <a:buChar char="§"/>
              <a:defRPr/>
            </a:pPr>
            <a:r>
              <a:rPr lang="en-US" dirty="0" smtClean="0">
                <a:solidFill>
                  <a:schemeClr val="bg1"/>
                </a:solidFill>
                <a:effectLst>
                  <a:outerShdw blurRad="38100" dist="38100" dir="2700000" algn="tl">
                    <a:srgbClr val="C0C0C0"/>
                  </a:outerShdw>
                </a:effectLst>
              </a:rPr>
              <a:t>Requires only Java</a:t>
            </a:r>
          </a:p>
          <a:p>
            <a:pPr marL="227013" indent="-227013" eaLnBrk="1" hangingPunct="1">
              <a:spcBef>
                <a:spcPts val="600"/>
              </a:spcBef>
              <a:buClr>
                <a:schemeClr val="bg1"/>
              </a:buClr>
              <a:buFont typeface="Wingdings" pitchFamily="2" charset="2"/>
              <a:buChar char="§"/>
              <a:defRPr/>
            </a:pPr>
            <a:r>
              <a:rPr lang="en-US" dirty="0" smtClean="0">
                <a:solidFill>
                  <a:schemeClr val="bg1"/>
                </a:solidFill>
                <a:effectLst>
                  <a:outerShdw blurRad="38100" dist="38100" dir="2700000" algn="tl">
                    <a:srgbClr val="C0C0C0"/>
                  </a:outerShdw>
                </a:effectLst>
              </a:rPr>
              <a:t>Java and CTP are free</a:t>
            </a:r>
          </a:p>
          <a:p>
            <a:pPr marL="227013" indent="-227013" eaLnBrk="1" hangingPunct="1">
              <a:spcBef>
                <a:spcPts val="600"/>
              </a:spcBef>
              <a:buClr>
                <a:schemeClr val="bg1"/>
              </a:buClr>
              <a:buFont typeface="Wingdings" pitchFamily="2" charset="2"/>
              <a:buChar char="§"/>
              <a:defRPr/>
            </a:pPr>
            <a:r>
              <a:rPr lang="en-US" dirty="0" smtClean="0">
                <a:solidFill>
                  <a:schemeClr val="bg1"/>
                </a:solidFill>
                <a:effectLst>
                  <a:outerShdw blurRad="38100" dist="38100" dir="2700000" algn="tl">
                    <a:srgbClr val="C0C0C0"/>
                  </a:outerShdw>
                </a:effectLst>
              </a:rPr>
              <a:t>MIRC/CTP Users Meeting:</a:t>
            </a:r>
          </a:p>
          <a:p>
            <a:pPr marL="685800" lvl="1" indent="-287338" eaLnBrk="1" hangingPunct="1">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Monday, 11/29, from 3:00-4:15 in N127</a:t>
            </a:r>
          </a:p>
          <a:p>
            <a:pPr marL="227013" indent="-227013" eaLnBrk="1" hangingPunct="1">
              <a:spcBef>
                <a:spcPts val="600"/>
              </a:spcBef>
              <a:buClr>
                <a:schemeClr val="bg1"/>
              </a:buClr>
              <a:buFont typeface="Wingdings" pitchFamily="2" charset="2"/>
              <a:buChar char="§"/>
              <a:defRPr/>
            </a:pPr>
            <a:endParaRPr lang="en-US"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3614510790"/>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Questions/Answers &amp; Help</a:t>
            </a:r>
            <a:endParaRPr lang="en-US" dirty="0"/>
          </a:p>
        </p:txBody>
      </p:sp>
      <p:sp>
        <p:nvSpPr>
          <p:cNvPr id="5" name="Subtitle 5"/>
          <p:cNvSpPr>
            <a:spLocks noGrp="1"/>
          </p:cNvSpPr>
          <p:nvPr/>
        </p:nvSpPr>
        <p:spPr bwMode="auto">
          <a:xfrm>
            <a:off x="685800" y="1050783"/>
            <a:ext cx="7772400" cy="386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7013" indent="-227013"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The MIRC Wiki</a:t>
            </a:r>
          </a:p>
          <a:p>
            <a:pPr marL="685800" lvl="1" indent="-287338"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http://mircwiki.rsna.org</a:t>
            </a:r>
          </a:p>
          <a:p>
            <a:pPr marL="227013" indent="-227013"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RSNA Forums</a:t>
            </a:r>
          </a:p>
          <a:p>
            <a:pPr marL="685800" lvl="1" indent="-287338"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http:forums.rsna.org</a:t>
            </a:r>
          </a:p>
          <a:p>
            <a:pPr marL="685800" lvl="1" indent="-287338"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User Comments, Questions, &amp; Answers</a:t>
            </a:r>
          </a:p>
          <a:p>
            <a:pPr marL="685800" lvl="1" indent="-287338"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RSNA MIRC Software Announcements</a:t>
            </a:r>
          </a:p>
          <a:p>
            <a:pPr marL="685800" lvl="1" indent="-287338" eaLnBrk="1" hangingPunct="1">
              <a:lnSpc>
                <a:spcPct val="90000"/>
              </a:lnSpc>
              <a:spcBef>
                <a:spcPts val="600"/>
              </a:spcBef>
              <a:buClr>
                <a:schemeClr val="bg1"/>
              </a:buClr>
              <a:buFont typeface="Wingdings" pitchFamily="2" charset="2"/>
              <a:buChar char="§"/>
              <a:defRPr/>
            </a:pPr>
            <a:r>
              <a:rPr lang="en-US" smtClean="0">
                <a:solidFill>
                  <a:schemeClr val="bg1"/>
                </a:solidFill>
                <a:effectLst>
                  <a:outerShdw blurRad="38100" dist="38100" dir="2700000" algn="tl">
                    <a:srgbClr val="C0C0C0"/>
                  </a:outerShdw>
                </a:effectLst>
              </a:rPr>
              <a:t>MIRC Implementers Corner</a:t>
            </a:r>
          </a:p>
          <a:p>
            <a:pPr marL="227013" indent="-227013" eaLnBrk="1" hangingPunct="1">
              <a:lnSpc>
                <a:spcPct val="90000"/>
              </a:lnSpc>
              <a:spcBef>
                <a:spcPts val="600"/>
              </a:spcBef>
              <a:buClr>
                <a:schemeClr val="bg1"/>
              </a:buClr>
              <a:buFont typeface="Wingdings" pitchFamily="2" charset="2"/>
              <a:buChar char="§"/>
              <a:defRPr/>
            </a:pPr>
            <a:endParaRPr lang="en-US"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89177628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46" name="Line 10"/>
          <p:cNvSpPr>
            <a:spLocks noChangeShapeType="1"/>
          </p:cNvSpPr>
          <p:nvPr/>
        </p:nvSpPr>
        <p:spPr bwMode="auto">
          <a:xfrm>
            <a:off x="762000" y="2195513"/>
            <a:ext cx="990600" cy="0"/>
          </a:xfrm>
          <a:prstGeom prst="line">
            <a:avLst/>
          </a:prstGeom>
          <a:noFill/>
          <a:ln w="57150">
            <a:solidFill>
              <a:srgbClr val="FFFF00"/>
            </a:solidFill>
            <a:round/>
            <a:headEnd/>
            <a:tailEnd type="triangle" w="med" len="med"/>
          </a:ln>
        </p:spPr>
        <p:txBody>
          <a:bodyPr wrap="none" anchor="ctr"/>
          <a:lstStyle/>
          <a:p>
            <a:endParaRPr lang="en-US"/>
          </a:p>
        </p:txBody>
      </p:sp>
      <p:sp>
        <p:nvSpPr>
          <p:cNvPr id="47" name="Line 11"/>
          <p:cNvSpPr>
            <a:spLocks noChangeShapeType="1"/>
          </p:cNvSpPr>
          <p:nvPr/>
        </p:nvSpPr>
        <p:spPr bwMode="auto">
          <a:xfrm>
            <a:off x="762000" y="1585913"/>
            <a:ext cx="990600" cy="0"/>
          </a:xfrm>
          <a:prstGeom prst="line">
            <a:avLst/>
          </a:prstGeom>
          <a:noFill/>
          <a:ln w="57150">
            <a:solidFill>
              <a:srgbClr val="FFFF00"/>
            </a:solidFill>
            <a:round/>
            <a:headEnd/>
            <a:tailEnd type="triangle" w="med" len="med"/>
          </a:ln>
        </p:spPr>
        <p:txBody>
          <a:bodyPr wrap="none" anchor="ctr"/>
          <a:lstStyle/>
          <a:p>
            <a:endParaRPr lang="en-US"/>
          </a:p>
        </p:txBody>
      </p:sp>
      <p:sp>
        <p:nvSpPr>
          <p:cNvPr id="48" name="Text Box 12"/>
          <p:cNvSpPr txBox="1">
            <a:spLocks noChangeArrowheads="1"/>
          </p:cNvSpPr>
          <p:nvPr/>
        </p:nvSpPr>
        <p:spPr bwMode="auto">
          <a:xfrm>
            <a:off x="838200" y="1357313"/>
            <a:ext cx="752475" cy="274637"/>
          </a:xfrm>
          <a:prstGeom prst="rect">
            <a:avLst/>
          </a:prstGeom>
          <a:noFill/>
          <a:ln w="9525">
            <a:noFill/>
            <a:miter lim="800000"/>
            <a:headEnd/>
            <a:tailEnd/>
          </a:ln>
        </p:spPr>
        <p:txBody>
          <a:bodyPr wrap="none">
            <a:spAutoFit/>
          </a:bodyPr>
          <a:lstStyle/>
          <a:p>
            <a:pPr algn="ctr"/>
            <a:r>
              <a:rPr lang="en-US" sz="1200" dirty="0">
                <a:solidFill>
                  <a:schemeClr val="bg1"/>
                </a:solidFill>
                <a:latin typeface="Arial Black" pitchFamily="34" charset="0"/>
                <a:ea typeface="MS Gothic" pitchFamily="49" charset="-128"/>
              </a:rPr>
              <a:t>DICOM</a:t>
            </a:r>
          </a:p>
        </p:txBody>
      </p:sp>
      <p:sp>
        <p:nvSpPr>
          <p:cNvPr id="50" name="Line 15"/>
          <p:cNvSpPr>
            <a:spLocks noChangeShapeType="1"/>
          </p:cNvSpPr>
          <p:nvPr/>
        </p:nvSpPr>
        <p:spPr bwMode="auto">
          <a:xfrm>
            <a:off x="762000" y="3414713"/>
            <a:ext cx="990600" cy="0"/>
          </a:xfrm>
          <a:prstGeom prst="line">
            <a:avLst/>
          </a:prstGeom>
          <a:noFill/>
          <a:ln w="57150">
            <a:solidFill>
              <a:srgbClr val="FFFF00"/>
            </a:solidFill>
            <a:round/>
            <a:headEnd/>
            <a:tailEnd type="triangle" w="med" len="med"/>
          </a:ln>
        </p:spPr>
        <p:txBody>
          <a:bodyPr wrap="none" anchor="ctr"/>
          <a:lstStyle/>
          <a:p>
            <a:endParaRPr lang="en-US"/>
          </a:p>
        </p:txBody>
      </p:sp>
      <p:sp>
        <p:nvSpPr>
          <p:cNvPr id="51" name="Text Box 16"/>
          <p:cNvSpPr txBox="1">
            <a:spLocks noChangeArrowheads="1"/>
          </p:cNvSpPr>
          <p:nvPr/>
        </p:nvSpPr>
        <p:spPr bwMode="auto">
          <a:xfrm>
            <a:off x="838200" y="3186113"/>
            <a:ext cx="752475" cy="274637"/>
          </a:xfrm>
          <a:prstGeom prst="rect">
            <a:avLst/>
          </a:prstGeom>
          <a:noFill/>
          <a:ln w="9525">
            <a:noFill/>
            <a:miter lim="800000"/>
            <a:headEnd/>
            <a:tailEnd/>
          </a:ln>
        </p:spPr>
        <p:txBody>
          <a:bodyPr wrap="none">
            <a:spAutoFit/>
          </a:bodyPr>
          <a:lstStyle/>
          <a:p>
            <a:pPr algn="ctr"/>
            <a:r>
              <a:rPr lang="en-US" sz="1200" dirty="0">
                <a:solidFill>
                  <a:schemeClr val="bg1"/>
                </a:solidFill>
                <a:latin typeface="Arial Black" pitchFamily="34" charset="0"/>
                <a:ea typeface="MS Gothic" pitchFamily="49" charset="-128"/>
              </a:rPr>
              <a:t>DICOM</a:t>
            </a:r>
          </a:p>
        </p:txBody>
      </p:sp>
      <p:sp>
        <p:nvSpPr>
          <p:cNvPr id="52" name="Line 18"/>
          <p:cNvSpPr>
            <a:spLocks noChangeShapeType="1"/>
          </p:cNvSpPr>
          <p:nvPr/>
        </p:nvSpPr>
        <p:spPr bwMode="auto">
          <a:xfrm>
            <a:off x="6781800" y="3033713"/>
            <a:ext cx="1143000" cy="0"/>
          </a:xfrm>
          <a:prstGeom prst="line">
            <a:avLst/>
          </a:prstGeom>
          <a:noFill/>
          <a:ln w="57150">
            <a:solidFill>
              <a:srgbClr val="FFFF00"/>
            </a:solidFill>
            <a:round/>
            <a:headEnd/>
            <a:tailEnd type="triangle" w="med" len="med"/>
          </a:ln>
        </p:spPr>
        <p:txBody>
          <a:bodyPr wrap="none" anchor="ctr"/>
          <a:lstStyle/>
          <a:p>
            <a:endParaRPr lang="en-US"/>
          </a:p>
        </p:txBody>
      </p:sp>
      <p:sp>
        <p:nvSpPr>
          <p:cNvPr id="53" name="Text Box 19"/>
          <p:cNvSpPr txBox="1">
            <a:spLocks noChangeArrowheads="1"/>
          </p:cNvSpPr>
          <p:nvPr/>
        </p:nvSpPr>
        <p:spPr bwMode="auto">
          <a:xfrm>
            <a:off x="6953250" y="2759075"/>
            <a:ext cx="752475" cy="274638"/>
          </a:xfrm>
          <a:prstGeom prst="rect">
            <a:avLst/>
          </a:prstGeom>
          <a:noFill/>
          <a:ln w="9525">
            <a:noFill/>
            <a:miter lim="800000"/>
            <a:headEnd/>
            <a:tailEnd/>
          </a:ln>
        </p:spPr>
        <p:txBody>
          <a:bodyPr wrap="none">
            <a:spAutoFit/>
          </a:bodyPr>
          <a:lstStyle/>
          <a:p>
            <a:pPr algn="ctr"/>
            <a:r>
              <a:rPr lang="en-US" sz="1200" dirty="0">
                <a:solidFill>
                  <a:schemeClr val="bg1"/>
                </a:solidFill>
                <a:latin typeface="Arial Black" pitchFamily="34" charset="0"/>
                <a:ea typeface="MS Gothic" pitchFamily="49" charset="-128"/>
              </a:rPr>
              <a:t>DICOM</a:t>
            </a:r>
          </a:p>
        </p:txBody>
      </p:sp>
      <p:sp>
        <p:nvSpPr>
          <p:cNvPr id="54" name="Line 20"/>
          <p:cNvSpPr>
            <a:spLocks noChangeShapeType="1"/>
          </p:cNvSpPr>
          <p:nvPr/>
        </p:nvSpPr>
        <p:spPr bwMode="auto">
          <a:xfrm>
            <a:off x="2362200" y="1890713"/>
            <a:ext cx="609600" cy="228600"/>
          </a:xfrm>
          <a:prstGeom prst="line">
            <a:avLst/>
          </a:prstGeom>
          <a:noFill/>
          <a:ln w="50800">
            <a:solidFill>
              <a:srgbClr val="FFFF00"/>
            </a:solidFill>
            <a:round/>
            <a:headEnd/>
            <a:tailEnd type="triangle" w="med" len="med"/>
          </a:ln>
        </p:spPr>
        <p:txBody>
          <a:bodyPr wrap="none"/>
          <a:lstStyle/>
          <a:p>
            <a:endParaRPr lang="en-US"/>
          </a:p>
        </p:txBody>
      </p:sp>
      <p:sp>
        <p:nvSpPr>
          <p:cNvPr id="55" name="Line 21"/>
          <p:cNvSpPr>
            <a:spLocks noChangeShapeType="1"/>
          </p:cNvSpPr>
          <p:nvPr/>
        </p:nvSpPr>
        <p:spPr bwMode="auto">
          <a:xfrm flipV="1">
            <a:off x="2362200" y="3109913"/>
            <a:ext cx="685800" cy="304800"/>
          </a:xfrm>
          <a:prstGeom prst="line">
            <a:avLst/>
          </a:prstGeom>
          <a:noFill/>
          <a:ln w="50800">
            <a:solidFill>
              <a:srgbClr val="FFFF00"/>
            </a:solidFill>
            <a:round/>
            <a:headEnd/>
            <a:tailEnd type="triangle" w="med" len="med"/>
          </a:ln>
        </p:spPr>
        <p:txBody>
          <a:bodyPr wrap="none"/>
          <a:lstStyle/>
          <a:p>
            <a:endParaRPr lang="en-US"/>
          </a:p>
        </p:txBody>
      </p:sp>
      <p:sp>
        <p:nvSpPr>
          <p:cNvPr id="56" name="Line 22"/>
          <p:cNvSpPr>
            <a:spLocks noChangeShapeType="1"/>
          </p:cNvSpPr>
          <p:nvPr/>
        </p:nvSpPr>
        <p:spPr bwMode="auto">
          <a:xfrm>
            <a:off x="5562600" y="2652713"/>
            <a:ext cx="609600" cy="0"/>
          </a:xfrm>
          <a:prstGeom prst="line">
            <a:avLst/>
          </a:prstGeom>
          <a:noFill/>
          <a:ln w="50800">
            <a:solidFill>
              <a:srgbClr val="FFFF00"/>
            </a:solidFill>
            <a:round/>
            <a:headEnd/>
            <a:tailEnd type="triangle" w="med" len="med"/>
          </a:ln>
        </p:spPr>
        <p:txBody>
          <a:bodyPr wrap="none"/>
          <a:lstStyle/>
          <a:p>
            <a:endParaRPr lang="en-US"/>
          </a:p>
        </p:txBody>
      </p:sp>
      <p:sp>
        <p:nvSpPr>
          <p:cNvPr id="57" name="Line 23"/>
          <p:cNvSpPr>
            <a:spLocks noChangeShapeType="1"/>
          </p:cNvSpPr>
          <p:nvPr/>
        </p:nvSpPr>
        <p:spPr bwMode="auto">
          <a:xfrm>
            <a:off x="6781800" y="2271713"/>
            <a:ext cx="1066800" cy="0"/>
          </a:xfrm>
          <a:prstGeom prst="line">
            <a:avLst/>
          </a:prstGeom>
          <a:noFill/>
          <a:ln w="57150">
            <a:solidFill>
              <a:srgbClr val="FFFF00"/>
            </a:solidFill>
            <a:round/>
            <a:headEnd/>
            <a:tailEnd type="triangle" w="med" len="med"/>
          </a:ln>
        </p:spPr>
        <p:txBody>
          <a:bodyPr wrap="none" anchor="ctr"/>
          <a:lstStyle/>
          <a:p>
            <a:endParaRPr lang="en-US"/>
          </a:p>
        </p:txBody>
      </p:sp>
      <p:sp>
        <p:nvSpPr>
          <p:cNvPr id="58" name="AutoShape 24"/>
          <p:cNvSpPr>
            <a:spLocks noChangeArrowheads="1"/>
          </p:cNvSpPr>
          <p:nvPr/>
        </p:nvSpPr>
        <p:spPr bwMode="auto">
          <a:xfrm>
            <a:off x="7848600" y="2043113"/>
            <a:ext cx="533400" cy="457200"/>
          </a:xfrm>
          <a:prstGeom prst="flowChartMagneticDisk">
            <a:avLst/>
          </a:prstGeom>
          <a:solidFill>
            <a:srgbClr val="00B0F0"/>
          </a:solidFill>
          <a:ln w="9525">
            <a:solidFill>
              <a:schemeClr val="tx1"/>
            </a:solidFill>
            <a:round/>
            <a:headEnd/>
            <a:tailEnd/>
          </a:ln>
        </p:spPr>
        <p:txBody>
          <a:bodyPr wrap="none" anchor="ctr"/>
          <a:lstStyle/>
          <a:p>
            <a:endParaRPr lang="en-US"/>
          </a:p>
        </p:txBody>
      </p:sp>
      <p:sp>
        <p:nvSpPr>
          <p:cNvPr id="59" name="Text Box 25"/>
          <p:cNvSpPr txBox="1">
            <a:spLocks noChangeArrowheads="1"/>
          </p:cNvSpPr>
          <p:nvPr/>
        </p:nvSpPr>
        <p:spPr bwMode="auto">
          <a:xfrm>
            <a:off x="7467600" y="1662113"/>
            <a:ext cx="1295400" cy="274637"/>
          </a:xfrm>
          <a:prstGeom prst="rect">
            <a:avLst/>
          </a:prstGeom>
          <a:noFill/>
          <a:ln w="9525">
            <a:noFill/>
            <a:miter lim="800000"/>
            <a:headEnd/>
            <a:tailEnd/>
          </a:ln>
        </p:spPr>
        <p:txBody>
          <a:bodyPr>
            <a:spAutoFit/>
          </a:bodyPr>
          <a:lstStyle/>
          <a:p>
            <a:pPr algn="ctr"/>
            <a:r>
              <a:rPr lang="en-US" sz="1200" b="1" dirty="0">
                <a:solidFill>
                  <a:schemeClr val="bg1"/>
                </a:solidFill>
                <a:latin typeface="Tahoma" pitchFamily="34" charset="0"/>
                <a:ea typeface="MS Gothic" pitchFamily="49" charset="-128"/>
              </a:rPr>
              <a:t>Database</a:t>
            </a:r>
          </a:p>
        </p:txBody>
      </p:sp>
      <p:sp>
        <p:nvSpPr>
          <p:cNvPr id="60" name="Rectangle 26"/>
          <p:cNvSpPr>
            <a:spLocks noChangeArrowheads="1"/>
          </p:cNvSpPr>
          <p:nvPr/>
        </p:nvSpPr>
        <p:spPr bwMode="auto">
          <a:xfrm>
            <a:off x="304800" y="2043113"/>
            <a:ext cx="457200" cy="304800"/>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61" name="Text Box 27"/>
          <p:cNvSpPr txBox="1">
            <a:spLocks noChangeArrowheads="1"/>
          </p:cNvSpPr>
          <p:nvPr/>
        </p:nvSpPr>
        <p:spPr bwMode="auto">
          <a:xfrm>
            <a:off x="838200" y="1966913"/>
            <a:ext cx="639763" cy="274637"/>
          </a:xfrm>
          <a:prstGeom prst="rect">
            <a:avLst/>
          </a:prstGeom>
          <a:noFill/>
          <a:ln w="9525">
            <a:noFill/>
            <a:miter lim="800000"/>
            <a:headEnd/>
            <a:tailEnd/>
          </a:ln>
        </p:spPr>
        <p:txBody>
          <a:bodyPr wrap="none">
            <a:spAutoFit/>
          </a:bodyPr>
          <a:lstStyle/>
          <a:p>
            <a:pPr algn="ctr"/>
            <a:r>
              <a:rPr lang="en-US" sz="1200" dirty="0">
                <a:solidFill>
                  <a:schemeClr val="bg1"/>
                </a:solidFill>
                <a:latin typeface="Arial Black" pitchFamily="34" charset="0"/>
                <a:ea typeface="MS Gothic" pitchFamily="49" charset="-128"/>
              </a:rPr>
              <a:t>HTTP</a:t>
            </a:r>
          </a:p>
        </p:txBody>
      </p:sp>
      <p:grpSp>
        <p:nvGrpSpPr>
          <p:cNvPr id="62" name="Group 28"/>
          <p:cNvGrpSpPr>
            <a:grpSpLocks/>
          </p:cNvGrpSpPr>
          <p:nvPr/>
        </p:nvGrpSpPr>
        <p:grpSpPr bwMode="auto">
          <a:xfrm>
            <a:off x="2819400" y="1585913"/>
            <a:ext cx="2743200" cy="1838325"/>
            <a:chOff x="2112" y="1344"/>
            <a:chExt cx="1728" cy="1158"/>
          </a:xfrm>
        </p:grpSpPr>
        <p:sp>
          <p:nvSpPr>
            <p:cNvPr id="63" name="Cloud"/>
            <p:cNvSpPr>
              <a:spLocks noChangeAspect="1" noEditPoints="1" noChangeArrowheads="1"/>
            </p:cNvSpPr>
            <p:nvPr/>
          </p:nvSpPr>
          <p:spPr bwMode="auto">
            <a:xfrm rot="11213693">
              <a:off x="2112" y="1344"/>
              <a:ext cx="1728" cy="115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00"/>
            </a:solidFill>
            <a:ln w="9525">
              <a:solidFill>
                <a:srgbClr val="000000"/>
              </a:solidFill>
              <a:miter lim="800000"/>
              <a:headEnd/>
              <a:tailEnd/>
            </a:ln>
            <a:effectLst>
              <a:outerShdw dist="107763" dir="2700000" algn="ctr" rotWithShape="0">
                <a:srgbClr val="808080"/>
              </a:outerShdw>
            </a:effectLst>
          </p:spPr>
          <p:txBody>
            <a:bodyPr/>
            <a:lstStyle/>
            <a:p>
              <a:pPr algn="ctr">
                <a:defRPr/>
              </a:pPr>
              <a:endParaRPr lang="en-US" sz="2400">
                <a:latin typeface="Times New Roman" pitchFamily="18" charset="0"/>
                <a:ea typeface="MS Gothic" pitchFamily="49" charset="-128"/>
              </a:endParaRPr>
            </a:p>
            <a:p>
              <a:pPr algn="ctr">
                <a:defRPr/>
              </a:pPr>
              <a:endParaRPr lang="en-US" sz="2400">
                <a:latin typeface="Arial Black" pitchFamily="34" charset="0"/>
                <a:ea typeface="MS Gothic" pitchFamily="49" charset="-128"/>
              </a:endParaRPr>
            </a:p>
          </p:txBody>
        </p:sp>
        <p:sp>
          <p:nvSpPr>
            <p:cNvPr id="64" name="Text Box 30"/>
            <p:cNvSpPr txBox="1">
              <a:spLocks noChangeArrowheads="1"/>
            </p:cNvSpPr>
            <p:nvPr/>
          </p:nvSpPr>
          <p:spPr bwMode="auto">
            <a:xfrm>
              <a:off x="2454" y="1728"/>
              <a:ext cx="1096" cy="442"/>
            </a:xfrm>
            <a:prstGeom prst="rect">
              <a:avLst/>
            </a:prstGeom>
            <a:noFill/>
            <a:ln w="9525">
              <a:noFill/>
              <a:miter lim="800000"/>
              <a:headEnd/>
              <a:tailEnd/>
            </a:ln>
          </p:spPr>
          <p:txBody>
            <a:bodyPr wrap="none">
              <a:spAutoFit/>
            </a:bodyPr>
            <a:lstStyle/>
            <a:p>
              <a:pPr algn="ctr"/>
              <a:r>
                <a:rPr lang="en-US" sz="2400" dirty="0">
                  <a:latin typeface="Arial Black" pitchFamily="34" charset="0"/>
                  <a:ea typeface="MS Gothic" pitchFamily="49" charset="-128"/>
                </a:rPr>
                <a:t>Internet</a:t>
              </a:r>
              <a:endParaRPr lang="en-US" sz="1600" dirty="0">
                <a:latin typeface="Arial Black" pitchFamily="34" charset="0"/>
                <a:ea typeface="MS Gothic" pitchFamily="49" charset="-128"/>
              </a:endParaRPr>
            </a:p>
            <a:p>
              <a:pPr algn="ctr"/>
              <a:r>
                <a:rPr lang="en-US" sz="1600" dirty="0">
                  <a:latin typeface="Arial Black" pitchFamily="34" charset="0"/>
                  <a:ea typeface="MS Gothic" pitchFamily="49" charset="-128"/>
                </a:rPr>
                <a:t>HTTP / HTTPS</a:t>
              </a:r>
            </a:p>
          </p:txBody>
        </p:sp>
      </p:grpSp>
      <p:sp>
        <p:nvSpPr>
          <p:cNvPr id="65" name="Oval 31"/>
          <p:cNvSpPr>
            <a:spLocks noChangeArrowheads="1"/>
          </p:cNvSpPr>
          <p:nvPr/>
        </p:nvSpPr>
        <p:spPr bwMode="auto">
          <a:xfrm>
            <a:off x="7924800" y="2881313"/>
            <a:ext cx="457200" cy="304800"/>
          </a:xfrm>
          <a:prstGeom prst="ellipse">
            <a:avLst/>
          </a:prstGeom>
          <a:solidFill>
            <a:srgbClr val="00B0F0"/>
          </a:solidFill>
          <a:ln w="9525">
            <a:solidFill>
              <a:schemeClr val="tx1"/>
            </a:solidFill>
            <a:round/>
            <a:headEnd/>
            <a:tailEnd/>
          </a:ln>
        </p:spPr>
        <p:txBody>
          <a:bodyPr wrap="none" anchor="ctr"/>
          <a:lstStyle/>
          <a:p>
            <a:endParaRPr lang="en-US"/>
          </a:p>
        </p:txBody>
      </p:sp>
      <p:sp>
        <p:nvSpPr>
          <p:cNvPr id="66" name="Text Box 32"/>
          <p:cNvSpPr txBox="1">
            <a:spLocks noChangeArrowheads="1"/>
          </p:cNvSpPr>
          <p:nvPr/>
        </p:nvSpPr>
        <p:spPr bwMode="auto">
          <a:xfrm>
            <a:off x="1182546" y="4176713"/>
            <a:ext cx="1756058" cy="646331"/>
          </a:xfrm>
          <a:prstGeom prst="rect">
            <a:avLst/>
          </a:prstGeom>
          <a:noFill/>
          <a:ln w="9525">
            <a:noFill/>
            <a:miter lim="800000"/>
            <a:headEnd/>
            <a:tailEnd/>
          </a:ln>
        </p:spPr>
        <p:txBody>
          <a:bodyPr wrap="none">
            <a:spAutoFit/>
          </a:bodyPr>
          <a:lstStyle/>
          <a:p>
            <a:pPr algn="ctr"/>
            <a:r>
              <a:rPr lang="en-US" b="1" dirty="0">
                <a:solidFill>
                  <a:schemeClr val="bg1"/>
                </a:solidFill>
                <a:ea typeface="MS Gothic" pitchFamily="49" charset="-128"/>
              </a:rPr>
              <a:t>Data Acquisition</a:t>
            </a:r>
          </a:p>
          <a:p>
            <a:pPr algn="ctr"/>
            <a:r>
              <a:rPr lang="en-US" b="1" dirty="0">
                <a:solidFill>
                  <a:schemeClr val="bg1"/>
                </a:solidFill>
                <a:ea typeface="MS Gothic" pitchFamily="49" charset="-128"/>
              </a:rPr>
              <a:t>Sites</a:t>
            </a:r>
          </a:p>
        </p:txBody>
      </p:sp>
      <p:sp>
        <p:nvSpPr>
          <p:cNvPr id="67" name="Text Box 33"/>
          <p:cNvSpPr txBox="1">
            <a:spLocks noChangeArrowheads="1"/>
          </p:cNvSpPr>
          <p:nvPr/>
        </p:nvSpPr>
        <p:spPr bwMode="auto">
          <a:xfrm>
            <a:off x="6220285" y="4176713"/>
            <a:ext cx="2196179" cy="646331"/>
          </a:xfrm>
          <a:prstGeom prst="rect">
            <a:avLst/>
          </a:prstGeom>
          <a:noFill/>
          <a:ln w="9525">
            <a:noFill/>
            <a:miter lim="800000"/>
            <a:headEnd/>
            <a:tailEnd/>
          </a:ln>
        </p:spPr>
        <p:txBody>
          <a:bodyPr wrap="none">
            <a:spAutoFit/>
          </a:bodyPr>
          <a:lstStyle/>
          <a:p>
            <a:pPr algn="ctr"/>
            <a:r>
              <a:rPr lang="en-US" b="1" dirty="0">
                <a:solidFill>
                  <a:schemeClr val="bg1"/>
                </a:solidFill>
                <a:ea typeface="MS Gothic" pitchFamily="49" charset="-128"/>
              </a:rPr>
              <a:t>Principal Investigator</a:t>
            </a:r>
          </a:p>
          <a:p>
            <a:pPr algn="ctr"/>
            <a:r>
              <a:rPr lang="en-US" b="1" dirty="0">
                <a:solidFill>
                  <a:schemeClr val="bg1"/>
                </a:solidFill>
                <a:ea typeface="MS Gothic" pitchFamily="49" charset="-128"/>
              </a:rPr>
              <a:t>Site</a:t>
            </a:r>
          </a:p>
        </p:txBody>
      </p:sp>
      <p:sp>
        <p:nvSpPr>
          <p:cNvPr id="68" name="Rectangle 17"/>
          <p:cNvSpPr>
            <a:spLocks noChangeArrowheads="1"/>
          </p:cNvSpPr>
          <p:nvPr/>
        </p:nvSpPr>
        <p:spPr bwMode="auto">
          <a:xfrm>
            <a:off x="6172200" y="1966913"/>
            <a:ext cx="685800" cy="1371600"/>
          </a:xfrm>
          <a:prstGeom prst="rect">
            <a:avLst/>
          </a:prstGeom>
          <a:solidFill>
            <a:schemeClr val="accent1"/>
          </a:solidFill>
          <a:ln w="9525">
            <a:solidFill>
              <a:schemeClr val="tx1"/>
            </a:solidFill>
            <a:miter lim="800000"/>
            <a:headEnd/>
            <a:tailEnd/>
          </a:ln>
        </p:spPr>
        <p:txBody>
          <a:bodyPr wrap="none" anchor="ctr"/>
          <a:lstStyle/>
          <a:p>
            <a:pPr algn="ctr"/>
            <a:endParaRPr lang="en-US" sz="2000" dirty="0">
              <a:latin typeface="Arial Black" pitchFamily="34" charset="0"/>
              <a:ea typeface="MS Gothic" pitchFamily="49" charset="-128"/>
            </a:endParaRPr>
          </a:p>
        </p:txBody>
      </p:sp>
      <p:sp>
        <p:nvSpPr>
          <p:cNvPr id="69" name="Rectangle 14"/>
          <p:cNvSpPr>
            <a:spLocks noChangeArrowheads="1"/>
          </p:cNvSpPr>
          <p:nvPr/>
        </p:nvSpPr>
        <p:spPr bwMode="auto">
          <a:xfrm>
            <a:off x="1752600" y="2897188"/>
            <a:ext cx="609600" cy="1058862"/>
          </a:xfrm>
          <a:prstGeom prst="rect">
            <a:avLst/>
          </a:prstGeom>
          <a:solidFill>
            <a:schemeClr val="accent1"/>
          </a:solidFill>
          <a:ln w="9525">
            <a:solidFill>
              <a:schemeClr val="tx1"/>
            </a:solidFill>
            <a:miter lim="800000"/>
            <a:headEnd/>
            <a:tailEnd/>
          </a:ln>
        </p:spPr>
        <p:txBody>
          <a:bodyPr wrap="none" anchor="ctr"/>
          <a:lstStyle/>
          <a:p>
            <a:pPr algn="ctr"/>
            <a:endParaRPr lang="en-US" sz="2000" dirty="0">
              <a:latin typeface="Arial Black" pitchFamily="34" charset="0"/>
              <a:ea typeface="MS Gothic" pitchFamily="49" charset="-128"/>
            </a:endParaRPr>
          </a:p>
        </p:txBody>
      </p:sp>
      <p:sp>
        <p:nvSpPr>
          <p:cNvPr id="70" name="Rectangle 9"/>
          <p:cNvSpPr>
            <a:spLocks noChangeArrowheads="1"/>
          </p:cNvSpPr>
          <p:nvPr/>
        </p:nvSpPr>
        <p:spPr bwMode="auto">
          <a:xfrm>
            <a:off x="1752600" y="1339850"/>
            <a:ext cx="609600" cy="1101725"/>
          </a:xfrm>
          <a:prstGeom prst="rect">
            <a:avLst/>
          </a:prstGeom>
          <a:solidFill>
            <a:schemeClr val="accent1"/>
          </a:solidFill>
          <a:ln w="9525">
            <a:solidFill>
              <a:schemeClr val="tx1"/>
            </a:solidFill>
            <a:miter lim="800000"/>
            <a:headEnd/>
            <a:tailEnd/>
          </a:ln>
        </p:spPr>
        <p:txBody>
          <a:bodyPr wrap="none" anchor="ctr"/>
          <a:lstStyle/>
          <a:p>
            <a:pPr algn="ctr"/>
            <a:endParaRPr lang="en-US" sz="2000" dirty="0">
              <a:latin typeface="Arial Black" pitchFamily="34" charset="0"/>
              <a:ea typeface="MS Gothic" pitchFamily="49" charset="-128"/>
            </a:endParaRPr>
          </a:p>
        </p:txBody>
      </p:sp>
      <p:sp>
        <p:nvSpPr>
          <p:cNvPr id="45" name="Oval 8"/>
          <p:cNvSpPr>
            <a:spLocks noChangeArrowheads="1"/>
          </p:cNvSpPr>
          <p:nvPr/>
        </p:nvSpPr>
        <p:spPr bwMode="auto">
          <a:xfrm>
            <a:off x="304800" y="1433513"/>
            <a:ext cx="457200" cy="304800"/>
          </a:xfrm>
          <a:prstGeom prst="ellipse">
            <a:avLst/>
          </a:prstGeom>
          <a:solidFill>
            <a:srgbClr val="00B0F0"/>
          </a:solidFill>
          <a:ln w="9525">
            <a:solidFill>
              <a:schemeClr val="tx1"/>
            </a:solidFill>
            <a:round/>
            <a:headEnd/>
            <a:tailEnd/>
          </a:ln>
        </p:spPr>
        <p:txBody>
          <a:bodyPr wrap="none" anchor="ctr"/>
          <a:lstStyle/>
          <a:p>
            <a:endParaRPr lang="en-US"/>
          </a:p>
        </p:txBody>
      </p:sp>
      <p:sp>
        <p:nvSpPr>
          <p:cNvPr id="49" name="Oval 13"/>
          <p:cNvSpPr>
            <a:spLocks noChangeArrowheads="1"/>
          </p:cNvSpPr>
          <p:nvPr/>
        </p:nvSpPr>
        <p:spPr bwMode="auto">
          <a:xfrm>
            <a:off x="304800" y="3262313"/>
            <a:ext cx="457200" cy="304800"/>
          </a:xfrm>
          <a:prstGeom prst="ellipse">
            <a:avLst/>
          </a:prstGeom>
          <a:solidFill>
            <a:srgbClr val="00B0F0"/>
          </a:solidFill>
          <a:ln w="9525">
            <a:solidFill>
              <a:schemeClr val="tx1"/>
            </a:solidFill>
            <a:round/>
            <a:headEnd/>
            <a:tailEnd/>
          </a:ln>
        </p:spPr>
        <p:txBody>
          <a:bodyPr wrap="none" anchor="ctr"/>
          <a:lstStyle/>
          <a:p>
            <a:endParaRPr lang="en-US"/>
          </a:p>
        </p:txBody>
      </p:sp>
      <p:sp>
        <p:nvSpPr>
          <p:cNvPr id="2" name="Title 1"/>
          <p:cNvSpPr>
            <a:spLocks noGrp="1"/>
          </p:cNvSpPr>
          <p:nvPr>
            <p:ph type="ctrTitle"/>
          </p:nvPr>
        </p:nvSpPr>
        <p:spPr>
          <a:xfrm>
            <a:off x="76200" y="58708"/>
            <a:ext cx="7036777" cy="464893"/>
          </a:xfrm>
        </p:spPr>
        <p:txBody>
          <a:bodyPr>
            <a:noAutofit/>
          </a:bodyPr>
          <a:lstStyle/>
          <a:p>
            <a:r>
              <a:rPr lang="en-US" sz="2400" dirty="0" smtClean="0">
                <a:effectLst>
                  <a:outerShdw blurRad="50800" dist="38100" dir="2700000" algn="tl" rotWithShape="0">
                    <a:schemeClr val="bg1">
                      <a:alpha val="40000"/>
                    </a:schemeClr>
                  </a:outerShdw>
                </a:effectLst>
              </a:rPr>
              <a:t>Clinical Trials Dataflow</a:t>
            </a:r>
            <a:endParaRPr lang="en-US" sz="2400" dirty="0">
              <a:effectLst>
                <a:outerShdw blurRad="50800" dist="38100" dir="2700000" algn="tl" rotWithShape="0">
                  <a:schemeClr val="bg1">
                    <a:alpha val="40000"/>
                  </a:schemeClr>
                </a:outerShdw>
              </a:effectLst>
            </a:endParaRPr>
          </a:p>
        </p:txBody>
      </p:sp>
    </p:spTree>
    <p:extLst>
      <p:ext uri="{BB962C8B-B14F-4D97-AF65-F5344CB8AC3E}">
        <p14:creationId xmlns:p14="http://schemas.microsoft.com/office/powerpoint/2010/main" val="2427737783"/>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RSNA MIRC Wiki</a:t>
            </a:r>
            <a:endParaRPr lang="en-US" dirty="0"/>
          </a:p>
        </p:txBody>
      </p:sp>
      <p:pic>
        <p:nvPicPr>
          <p:cNvPr id="4" name="Picture 3" descr="MIRCCTPWiki"/>
          <p:cNvPicPr>
            <a:picLocks noChangeAspect="1" noChangeArrowheads="1"/>
          </p:cNvPicPr>
          <p:nvPr/>
        </p:nvPicPr>
        <p:blipFill>
          <a:blip r:embed="rId3"/>
          <a:srcRect/>
          <a:stretch>
            <a:fillRect/>
          </a:stretch>
        </p:blipFill>
        <p:spPr bwMode="auto">
          <a:xfrm>
            <a:off x="496271" y="800953"/>
            <a:ext cx="8042275" cy="4114800"/>
          </a:xfrm>
          <a:prstGeom prst="rect">
            <a:avLst/>
          </a:prstGeom>
          <a:noFill/>
          <a:ln w="9525">
            <a:noFill/>
            <a:miter lim="800000"/>
            <a:headEnd/>
            <a:tailEnd/>
          </a:ln>
        </p:spPr>
      </p:pic>
    </p:spTree>
    <p:extLst>
      <p:ext uri="{BB962C8B-B14F-4D97-AF65-F5344CB8AC3E}">
        <p14:creationId xmlns:p14="http://schemas.microsoft.com/office/powerpoint/2010/main" val="619387147"/>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Practical Applications</a:t>
            </a:r>
            <a:endParaRPr lang="en-US" dirty="0"/>
          </a:p>
        </p:txBody>
      </p:sp>
      <p:sp>
        <p:nvSpPr>
          <p:cNvPr id="6" name="Subtitle 5"/>
          <p:cNvSpPr>
            <a:spLocks noGrp="1"/>
          </p:cNvSpPr>
          <p:nvPr/>
        </p:nvSpPr>
        <p:spPr bwMode="auto">
          <a:xfrm>
            <a:off x="685800" y="1129506"/>
            <a:ext cx="7772400" cy="41426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Intro to de-identification challenges</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DICOM metadata</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Private Tags</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Burned-in Annotations/Screen captures</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DICOM Standard for de-identification</a:t>
            </a:r>
          </a:p>
          <a:p>
            <a:pPr marL="620713" lvl="1" indent="-220663" eaLnBrk="1" hangingPunct="1">
              <a:lnSpc>
                <a:spcPct val="90000"/>
              </a:lnSpc>
              <a:spcBef>
                <a:spcPts val="600"/>
              </a:spcBef>
              <a:buClr>
                <a:schemeClr val="bg1"/>
              </a:buClr>
              <a:buFont typeface="Wingdings" pitchFamily="2" charset="2"/>
              <a:buChar char="§"/>
              <a:defRPr/>
            </a:pPr>
            <a:r>
              <a:rPr lang="en-US" dirty="0" smtClean="0">
                <a:solidFill>
                  <a:schemeClr val="bg1"/>
                </a:solidFill>
                <a:effectLst>
                  <a:outerShdw blurRad="38100" dist="38100" dir="2700000" algn="tl">
                    <a:srgbClr val="C0C0C0"/>
                  </a:outerShdw>
                </a:effectLst>
              </a:rPr>
              <a:t>History &amp; Rationale (Supplement 142)</a:t>
            </a:r>
          </a:p>
          <a:p>
            <a:pPr marL="620713" lvl="1" indent="-220663" eaLnBrk="1" hangingPunct="1">
              <a:lnSpc>
                <a:spcPct val="90000"/>
              </a:lnSpc>
              <a:spcBef>
                <a:spcPts val="600"/>
              </a:spcBef>
              <a:buClr>
                <a:schemeClr val="bg1"/>
              </a:buClr>
              <a:buFont typeface="Wingdings" pitchFamily="2" charset="2"/>
              <a:buChar char="§"/>
              <a:defRPr/>
            </a:pPr>
            <a:r>
              <a:rPr lang="en-US" dirty="0" smtClean="0">
                <a:solidFill>
                  <a:schemeClr val="bg1"/>
                </a:solidFill>
                <a:effectLst>
                  <a:outerShdw blurRad="38100" dist="38100" dir="2700000" algn="tl">
                    <a:srgbClr val="C0C0C0"/>
                  </a:outerShdw>
                </a:effectLst>
              </a:rPr>
              <a:t>CTP Profiles</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Real world examples</a:t>
            </a:r>
          </a:p>
          <a:p>
            <a:pPr marL="220663" indent="-220663" eaLnBrk="1" hangingPunct="1">
              <a:lnSpc>
                <a:spcPct val="90000"/>
              </a:lnSpc>
              <a:spcBef>
                <a:spcPts val="600"/>
              </a:spcBef>
              <a:buClr>
                <a:schemeClr val="bg1"/>
              </a:buClr>
              <a:buFont typeface="Wingdings" pitchFamily="2" charset="2"/>
              <a:buChar char="§"/>
              <a:defRPr/>
            </a:pPr>
            <a:endParaRPr lang="en-US" sz="3600"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1184484424"/>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De-Identification</a:t>
            </a:r>
            <a:endParaRPr lang="en-US" dirty="0"/>
          </a:p>
        </p:txBody>
      </p:sp>
      <p:sp>
        <p:nvSpPr>
          <p:cNvPr id="6" name="Subtitle 5"/>
          <p:cNvSpPr>
            <a:spLocks noGrp="1"/>
          </p:cNvSpPr>
          <p:nvPr/>
        </p:nvSpPr>
        <p:spPr bwMode="auto">
          <a:xfrm>
            <a:off x="685800" y="1129506"/>
            <a:ext cx="7772400" cy="31023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Challenges</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Varying usage </a:t>
            </a:r>
            <a:r>
              <a:rPr lang="en-US" sz="2400" dirty="0" smtClean="0">
                <a:solidFill>
                  <a:schemeClr val="bg1"/>
                </a:solidFill>
                <a:effectLst>
                  <a:outerShdw blurRad="38100" dist="38100" dir="2700000" algn="tl">
                    <a:srgbClr val="C0C0C0"/>
                  </a:outerShdw>
                </a:effectLst>
              </a:rPr>
              <a:t>scenarios:</a:t>
            </a:r>
          </a:p>
          <a:p>
            <a:pPr marL="1020763" lvl="2" indent="-220663" eaLnBrk="1" hangingPunct="1">
              <a:lnSpc>
                <a:spcPct val="90000"/>
              </a:lnSpc>
              <a:spcBef>
                <a:spcPts val="600"/>
              </a:spcBef>
              <a:buClr>
                <a:schemeClr val="bg1"/>
              </a:buClr>
              <a:buFont typeface="Wingdings" pitchFamily="2" charset="2"/>
              <a:buChar char="§"/>
              <a:defRPr/>
            </a:pPr>
            <a:r>
              <a:rPr lang="en-US" sz="2000" dirty="0" smtClean="0">
                <a:solidFill>
                  <a:schemeClr val="bg1"/>
                </a:solidFill>
                <a:effectLst>
                  <a:outerShdw blurRad="38100" dist="38100" dir="2700000" algn="tl">
                    <a:srgbClr val="C0C0C0"/>
                  </a:outerShdw>
                </a:effectLst>
              </a:rPr>
              <a:t>public </a:t>
            </a:r>
            <a:r>
              <a:rPr lang="en-US" sz="2000" dirty="0" smtClean="0">
                <a:solidFill>
                  <a:schemeClr val="bg1"/>
                </a:solidFill>
                <a:effectLst>
                  <a:outerShdw blurRad="38100" dist="38100" dir="2700000" algn="tl">
                    <a:srgbClr val="C0C0C0"/>
                  </a:outerShdw>
                </a:effectLst>
              </a:rPr>
              <a:t>archive </a:t>
            </a:r>
            <a:r>
              <a:rPr lang="en-US" sz="2000" dirty="0" err="1" smtClean="0">
                <a:solidFill>
                  <a:schemeClr val="bg1"/>
                </a:solidFill>
                <a:effectLst>
                  <a:outerShdw blurRad="38100" dist="38100" dir="2700000" algn="tl">
                    <a:srgbClr val="C0C0C0"/>
                  </a:outerShdw>
                </a:effectLst>
              </a:rPr>
              <a:t>vs</a:t>
            </a:r>
            <a:r>
              <a:rPr lang="en-US" sz="2000" dirty="0" smtClean="0">
                <a:solidFill>
                  <a:schemeClr val="bg1"/>
                </a:solidFill>
                <a:effectLst>
                  <a:outerShdw blurRad="38100" dist="38100" dir="2700000" algn="tl">
                    <a:srgbClr val="C0C0C0"/>
                  </a:outerShdw>
                </a:effectLst>
              </a:rPr>
              <a:t> limited data use </a:t>
            </a:r>
            <a:r>
              <a:rPr lang="en-US" sz="2000" dirty="0" smtClean="0">
                <a:solidFill>
                  <a:schemeClr val="bg1"/>
                </a:solidFill>
                <a:effectLst>
                  <a:outerShdw blurRad="38100" dist="38100" dir="2700000" algn="tl">
                    <a:srgbClr val="C0C0C0"/>
                  </a:outerShdw>
                </a:effectLst>
              </a:rPr>
              <a:t>agreement</a:t>
            </a:r>
            <a:endParaRPr lang="en-US" sz="2000" dirty="0" smtClean="0">
              <a:solidFill>
                <a:schemeClr val="bg1"/>
              </a:solidFill>
              <a:effectLst>
                <a:outerShdw blurRad="38100" dist="38100" dir="2700000" algn="tl">
                  <a:srgbClr val="C0C0C0"/>
                </a:outerShdw>
              </a:effectLst>
            </a:endParaRP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Complexity of DICOM headers</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Burned in PHI</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Private tags, lack of vendor uniformity in usage</a:t>
            </a:r>
          </a:p>
          <a:p>
            <a:pPr marL="220663" indent="-220663" eaLnBrk="1" hangingPunct="1">
              <a:lnSpc>
                <a:spcPct val="90000"/>
              </a:lnSpc>
              <a:spcBef>
                <a:spcPts val="600"/>
              </a:spcBef>
              <a:buClr>
                <a:schemeClr val="bg1"/>
              </a:buClr>
              <a:buFont typeface="Wingdings" pitchFamily="2" charset="2"/>
              <a:buChar char="§"/>
              <a:defRPr/>
            </a:pPr>
            <a:endParaRPr lang="en-US" sz="3600"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1184484424"/>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De-Identification</a:t>
            </a:r>
            <a:endParaRPr lang="en-US" dirty="0"/>
          </a:p>
        </p:txBody>
      </p:sp>
      <p:sp>
        <p:nvSpPr>
          <p:cNvPr id="6" name="Subtitle 5"/>
          <p:cNvSpPr>
            <a:spLocks noGrp="1"/>
          </p:cNvSpPr>
          <p:nvPr/>
        </p:nvSpPr>
        <p:spPr bwMode="auto">
          <a:xfrm>
            <a:off x="685800" y="1129506"/>
            <a:ext cx="7772400" cy="30592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De-identification Methods</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Safe Harbor</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Statistical</a:t>
            </a:r>
          </a:p>
          <a:p>
            <a:pPr marL="220663" indent="-220663" eaLnBrk="1" hangingPunct="1">
              <a:lnSpc>
                <a:spcPct val="90000"/>
              </a:lnSpc>
              <a:spcBef>
                <a:spcPts val="600"/>
              </a:spcBef>
              <a:buClr>
                <a:prstClr val="white"/>
              </a:buClr>
              <a:buFont typeface="Wingdings" pitchFamily="2" charset="2"/>
              <a:buChar char="§"/>
              <a:defRPr/>
            </a:pPr>
            <a:r>
              <a:rPr lang="en-US" dirty="0" smtClean="0">
                <a:solidFill>
                  <a:schemeClr val="bg2"/>
                </a:solidFill>
              </a:rPr>
              <a:t>http://privacyruleandresearch.nih.gov/research_repositories.asp </a:t>
            </a:r>
          </a:p>
          <a:p>
            <a:pPr marL="220663" indent="-220663" eaLnBrk="1" hangingPunct="1">
              <a:lnSpc>
                <a:spcPct val="90000"/>
              </a:lnSpc>
              <a:spcBef>
                <a:spcPts val="600"/>
              </a:spcBef>
              <a:buClr>
                <a:prstClr val="white"/>
              </a:buClr>
              <a:buFont typeface="Wingdings" pitchFamily="2" charset="2"/>
              <a:buChar char="§"/>
              <a:defRPr/>
            </a:pPr>
            <a:endParaRPr lang="en-US" sz="4000" dirty="0" smtClean="0">
              <a:solidFill>
                <a:prstClr val="white"/>
              </a:solidFill>
              <a:effectLst>
                <a:outerShdw blurRad="38100" dist="38100" dir="2700000" algn="tl">
                  <a:srgbClr val="C0C0C0"/>
                </a:outerShdw>
              </a:effectLst>
            </a:endParaRPr>
          </a:p>
        </p:txBody>
      </p:sp>
    </p:spTree>
    <p:extLst>
      <p:ext uri="{BB962C8B-B14F-4D97-AF65-F5344CB8AC3E}">
        <p14:creationId xmlns:p14="http://schemas.microsoft.com/office/powerpoint/2010/main" val="97135678"/>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Safe Harbor 18 (1-3)</a:t>
            </a:r>
            <a:endParaRPr lang="en-US" dirty="0"/>
          </a:p>
        </p:txBody>
      </p:sp>
      <p:sp>
        <p:nvSpPr>
          <p:cNvPr id="5" name="Subtitle 5"/>
          <p:cNvSpPr>
            <a:spLocks noGrp="1"/>
          </p:cNvSpPr>
          <p:nvPr/>
        </p:nvSpPr>
        <p:spPr bwMode="auto">
          <a:xfrm>
            <a:off x="272256" y="1104900"/>
            <a:ext cx="8599487" cy="2933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0375" indent="-460375" eaLnBrk="1" hangingPunct="1">
              <a:lnSpc>
                <a:spcPct val="90000"/>
              </a:lnSpc>
              <a:spcBef>
                <a:spcPts val="600"/>
              </a:spcBef>
              <a:buClr>
                <a:schemeClr val="bg1"/>
              </a:buClr>
              <a:buFont typeface="Wingdings" pitchFamily="2" charset="2"/>
              <a:buAutoNum type="arabicPeriod"/>
              <a:defRPr/>
            </a:pPr>
            <a:r>
              <a:rPr lang="en-US" sz="2800" smtClean="0">
                <a:solidFill>
                  <a:schemeClr val="bg1"/>
                </a:solidFill>
                <a:effectLst>
                  <a:outerShdw blurRad="38100" dist="38100" dir="2700000" algn="tl">
                    <a:srgbClr val="C0C0C0"/>
                  </a:outerShdw>
                </a:effectLst>
              </a:rPr>
              <a:t>Name </a:t>
            </a:r>
          </a:p>
          <a:p>
            <a:pPr marL="460375" indent="-460375" eaLnBrk="1" hangingPunct="1">
              <a:lnSpc>
                <a:spcPct val="90000"/>
              </a:lnSpc>
              <a:spcBef>
                <a:spcPts val="600"/>
              </a:spcBef>
              <a:buClr>
                <a:schemeClr val="bg1"/>
              </a:buClr>
              <a:buFont typeface="Wingdings" pitchFamily="2" charset="2"/>
              <a:buAutoNum type="arabicPeriod"/>
              <a:defRPr/>
            </a:pPr>
            <a:r>
              <a:rPr lang="en-US" sz="2800" smtClean="0">
                <a:solidFill>
                  <a:schemeClr val="bg1"/>
                </a:solidFill>
                <a:effectLst>
                  <a:outerShdw blurRad="38100" dist="38100" dir="2700000" algn="tl">
                    <a:srgbClr val="C0C0C0"/>
                  </a:outerShdw>
                </a:effectLst>
              </a:rPr>
              <a:t>Location; all geographic subdivisions smaller than a state, including street address, city, county, precinct, zip code, and their equivalent geocodes. </a:t>
            </a:r>
          </a:p>
          <a:p>
            <a:pPr marL="460375" indent="-460375" eaLnBrk="1" hangingPunct="1">
              <a:lnSpc>
                <a:spcPct val="90000"/>
              </a:lnSpc>
              <a:spcBef>
                <a:spcPts val="600"/>
              </a:spcBef>
              <a:buClr>
                <a:schemeClr val="bg1"/>
              </a:buClr>
              <a:buFont typeface="Wingdings" pitchFamily="2" charset="2"/>
              <a:buAutoNum type="arabicPeriod"/>
              <a:defRPr/>
            </a:pPr>
            <a:r>
              <a:rPr lang="en-US" sz="2800" smtClean="0">
                <a:solidFill>
                  <a:schemeClr val="bg1"/>
                </a:solidFill>
                <a:effectLst>
                  <a:outerShdw blurRad="38100" dist="38100" dir="2700000" algn="tl">
                    <a:srgbClr val="C0C0C0"/>
                  </a:outerShdw>
                </a:effectLst>
              </a:rPr>
              <a:t>Dates (all dates related to the subject of the information, e.g. birth dates, admission dates, discharge dates, encounter dates, surgery dates, etc.) </a:t>
            </a:r>
          </a:p>
        </p:txBody>
      </p:sp>
    </p:spTree>
    <p:extLst>
      <p:ext uri="{BB962C8B-B14F-4D97-AF65-F5344CB8AC3E}">
        <p14:creationId xmlns:p14="http://schemas.microsoft.com/office/powerpoint/2010/main" val="683714095"/>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Safe Harbor 18 (4-9)</a:t>
            </a:r>
            <a:endParaRPr lang="en-US" dirty="0"/>
          </a:p>
        </p:txBody>
      </p:sp>
      <p:sp>
        <p:nvSpPr>
          <p:cNvPr id="4" name="Subtitle 5"/>
          <p:cNvSpPr>
            <a:spLocks noGrp="1"/>
          </p:cNvSpPr>
          <p:nvPr/>
        </p:nvSpPr>
        <p:spPr bwMode="auto">
          <a:xfrm>
            <a:off x="272256" y="1182687"/>
            <a:ext cx="8599487" cy="2778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09600" indent="-609600" eaLnBrk="1" hangingPunct="1">
              <a:lnSpc>
                <a:spcPct val="90000"/>
              </a:lnSpc>
              <a:spcBef>
                <a:spcPts val="600"/>
              </a:spcBef>
              <a:buClr>
                <a:schemeClr val="bg1"/>
              </a:buClr>
              <a:buFont typeface="Wingdings" pitchFamily="2" charset="2"/>
              <a:buAutoNum type="arabicPeriod" startAt="4"/>
              <a:defRPr/>
            </a:pPr>
            <a:r>
              <a:rPr lang="en-US" sz="2800" smtClean="0">
                <a:solidFill>
                  <a:schemeClr val="bg1"/>
                </a:solidFill>
                <a:effectLst>
                  <a:outerShdw blurRad="38100" dist="38100" dir="2700000" algn="tl">
                    <a:srgbClr val="C0C0C0"/>
                  </a:outerShdw>
                </a:effectLst>
              </a:rPr>
              <a:t>Telephone numbers </a:t>
            </a:r>
          </a:p>
          <a:p>
            <a:pPr marL="609600" indent="-609600" eaLnBrk="1" hangingPunct="1">
              <a:lnSpc>
                <a:spcPct val="90000"/>
              </a:lnSpc>
              <a:spcBef>
                <a:spcPts val="600"/>
              </a:spcBef>
              <a:buClr>
                <a:schemeClr val="bg1"/>
              </a:buClr>
              <a:buFont typeface="Wingdings" pitchFamily="2" charset="2"/>
              <a:buAutoNum type="arabicPeriod" startAt="5"/>
              <a:defRPr/>
            </a:pPr>
            <a:r>
              <a:rPr lang="en-US" sz="2800" smtClean="0">
                <a:solidFill>
                  <a:schemeClr val="bg1"/>
                </a:solidFill>
                <a:effectLst>
                  <a:outerShdw blurRad="38100" dist="38100" dir="2700000" algn="tl">
                    <a:srgbClr val="C0C0C0"/>
                  </a:outerShdw>
                </a:effectLst>
              </a:rPr>
              <a:t>Fax numbers </a:t>
            </a:r>
          </a:p>
          <a:p>
            <a:pPr marL="609600" indent="-609600" eaLnBrk="1" hangingPunct="1">
              <a:lnSpc>
                <a:spcPct val="90000"/>
              </a:lnSpc>
              <a:spcBef>
                <a:spcPts val="600"/>
              </a:spcBef>
              <a:buClr>
                <a:schemeClr val="bg1"/>
              </a:buClr>
              <a:buFont typeface="Wingdings" pitchFamily="2" charset="2"/>
              <a:buAutoNum type="arabicPeriod" startAt="5"/>
              <a:defRPr/>
            </a:pPr>
            <a:r>
              <a:rPr lang="en-US" sz="2800" smtClean="0">
                <a:solidFill>
                  <a:schemeClr val="bg1"/>
                </a:solidFill>
                <a:effectLst>
                  <a:outerShdw blurRad="38100" dist="38100" dir="2700000" algn="tl">
                    <a:srgbClr val="C0C0C0"/>
                  </a:outerShdw>
                </a:effectLst>
              </a:rPr>
              <a:t>Electronic mail addresses </a:t>
            </a:r>
          </a:p>
          <a:p>
            <a:pPr marL="609600" indent="-609600" eaLnBrk="1" hangingPunct="1">
              <a:lnSpc>
                <a:spcPct val="90000"/>
              </a:lnSpc>
              <a:spcBef>
                <a:spcPts val="600"/>
              </a:spcBef>
              <a:buClr>
                <a:schemeClr val="bg1"/>
              </a:buClr>
              <a:buFont typeface="Wingdings" pitchFamily="2" charset="2"/>
              <a:buAutoNum type="arabicPeriod" startAt="5"/>
              <a:defRPr/>
            </a:pPr>
            <a:r>
              <a:rPr lang="en-US" sz="2800" smtClean="0">
                <a:solidFill>
                  <a:schemeClr val="bg1"/>
                </a:solidFill>
                <a:effectLst>
                  <a:outerShdw blurRad="38100" dist="38100" dir="2700000" algn="tl">
                    <a:srgbClr val="C0C0C0"/>
                  </a:outerShdw>
                </a:effectLst>
              </a:rPr>
              <a:t>Social security numbers </a:t>
            </a:r>
          </a:p>
          <a:p>
            <a:pPr marL="609600" indent="-609600" eaLnBrk="1" hangingPunct="1">
              <a:lnSpc>
                <a:spcPct val="90000"/>
              </a:lnSpc>
              <a:spcBef>
                <a:spcPts val="600"/>
              </a:spcBef>
              <a:buClr>
                <a:schemeClr val="bg1"/>
              </a:buClr>
              <a:buFont typeface="Wingdings" pitchFamily="2" charset="2"/>
              <a:buAutoNum type="arabicPeriod" startAt="5"/>
              <a:defRPr/>
            </a:pPr>
            <a:r>
              <a:rPr lang="en-US" sz="2800" smtClean="0">
                <a:solidFill>
                  <a:schemeClr val="bg1"/>
                </a:solidFill>
                <a:effectLst>
                  <a:outerShdw blurRad="38100" dist="38100" dir="2700000" algn="tl">
                    <a:srgbClr val="C0C0C0"/>
                  </a:outerShdw>
                </a:effectLst>
              </a:rPr>
              <a:t>Medical record numbers </a:t>
            </a:r>
          </a:p>
          <a:p>
            <a:pPr marL="609600" indent="-609600" eaLnBrk="1" hangingPunct="1">
              <a:lnSpc>
                <a:spcPct val="90000"/>
              </a:lnSpc>
              <a:spcBef>
                <a:spcPts val="600"/>
              </a:spcBef>
              <a:buClr>
                <a:schemeClr val="bg1"/>
              </a:buClr>
              <a:buFont typeface="Wingdings" pitchFamily="2" charset="2"/>
              <a:buAutoNum type="arabicPeriod" startAt="5"/>
              <a:defRPr/>
            </a:pPr>
            <a:r>
              <a:rPr lang="en-US" sz="2800" smtClean="0">
                <a:solidFill>
                  <a:schemeClr val="bg1"/>
                </a:solidFill>
                <a:effectLst>
                  <a:outerShdw blurRad="38100" dist="38100" dir="2700000" algn="tl">
                    <a:srgbClr val="C0C0C0"/>
                  </a:outerShdw>
                </a:effectLst>
              </a:rPr>
              <a:t>Health plan beneficiary numbers</a:t>
            </a:r>
          </a:p>
        </p:txBody>
      </p:sp>
    </p:spTree>
    <p:extLst>
      <p:ext uri="{BB962C8B-B14F-4D97-AF65-F5344CB8AC3E}">
        <p14:creationId xmlns:p14="http://schemas.microsoft.com/office/powerpoint/2010/main" val="4086558693"/>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Safe Harbor 18 (10-15)</a:t>
            </a:r>
            <a:endParaRPr lang="en-US" dirty="0"/>
          </a:p>
        </p:txBody>
      </p:sp>
      <p:sp>
        <p:nvSpPr>
          <p:cNvPr id="5" name="Subtitle 5"/>
          <p:cNvSpPr>
            <a:spLocks noGrp="1"/>
          </p:cNvSpPr>
          <p:nvPr/>
        </p:nvSpPr>
        <p:spPr bwMode="auto">
          <a:xfrm>
            <a:off x="272256" y="904046"/>
            <a:ext cx="8599487" cy="3540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09600" indent="-609600" eaLnBrk="1" hangingPunct="1">
              <a:lnSpc>
                <a:spcPct val="90000"/>
              </a:lnSpc>
              <a:spcBef>
                <a:spcPts val="600"/>
              </a:spcBef>
              <a:buClr>
                <a:schemeClr val="bg1"/>
              </a:buClr>
              <a:buFont typeface="Wingdings" pitchFamily="2" charset="2"/>
              <a:buAutoNum type="arabicPeriod" startAt="10"/>
              <a:defRPr/>
            </a:pPr>
            <a:r>
              <a:rPr lang="en-US" dirty="0" smtClean="0">
                <a:solidFill>
                  <a:schemeClr val="bg1"/>
                </a:solidFill>
                <a:effectLst>
                  <a:outerShdw blurRad="38100" dist="38100" dir="2700000" algn="tl">
                    <a:srgbClr val="C0C0C0"/>
                  </a:outerShdw>
                </a:effectLst>
              </a:rPr>
              <a:t>Account numbers </a:t>
            </a:r>
          </a:p>
          <a:p>
            <a:pPr marL="609600" indent="-609600" eaLnBrk="1" hangingPunct="1">
              <a:lnSpc>
                <a:spcPct val="90000"/>
              </a:lnSpc>
              <a:spcBef>
                <a:spcPts val="600"/>
              </a:spcBef>
              <a:buClr>
                <a:schemeClr val="bg1"/>
              </a:buClr>
              <a:buFont typeface="Wingdings" pitchFamily="2" charset="2"/>
              <a:buAutoNum type="arabicPeriod" startAt="10"/>
              <a:defRPr/>
            </a:pPr>
            <a:r>
              <a:rPr lang="en-US" dirty="0" smtClean="0">
                <a:solidFill>
                  <a:schemeClr val="bg1"/>
                </a:solidFill>
                <a:effectLst>
                  <a:outerShdw blurRad="38100" dist="38100" dir="2700000" algn="tl">
                    <a:srgbClr val="C0C0C0"/>
                  </a:outerShdw>
                </a:effectLst>
              </a:rPr>
              <a:t>Certificate / license numbers </a:t>
            </a:r>
          </a:p>
          <a:p>
            <a:pPr marL="609600" indent="-609600" eaLnBrk="1" hangingPunct="1">
              <a:lnSpc>
                <a:spcPct val="90000"/>
              </a:lnSpc>
              <a:spcBef>
                <a:spcPts val="600"/>
              </a:spcBef>
              <a:buClr>
                <a:schemeClr val="bg1"/>
              </a:buClr>
              <a:buFont typeface="Wingdings" pitchFamily="2" charset="2"/>
              <a:buAutoNum type="arabicPeriod" startAt="10"/>
              <a:defRPr/>
            </a:pPr>
            <a:r>
              <a:rPr lang="en-US" dirty="0" smtClean="0">
                <a:solidFill>
                  <a:schemeClr val="bg1"/>
                </a:solidFill>
                <a:effectLst>
                  <a:outerShdw blurRad="38100" dist="38100" dir="2700000" algn="tl">
                    <a:srgbClr val="C0C0C0"/>
                  </a:outerShdw>
                </a:effectLst>
              </a:rPr>
              <a:t>Vehicle identifiers and serial numbers, including license plate numbers </a:t>
            </a:r>
          </a:p>
          <a:p>
            <a:pPr marL="609600" indent="-609600" eaLnBrk="1" hangingPunct="1">
              <a:lnSpc>
                <a:spcPct val="90000"/>
              </a:lnSpc>
              <a:spcBef>
                <a:spcPts val="600"/>
              </a:spcBef>
              <a:buClr>
                <a:schemeClr val="bg1"/>
              </a:buClr>
              <a:buFont typeface="Wingdings" pitchFamily="2" charset="2"/>
              <a:buAutoNum type="arabicPeriod" startAt="10"/>
              <a:defRPr/>
            </a:pPr>
            <a:r>
              <a:rPr lang="en-US" dirty="0" smtClean="0">
                <a:solidFill>
                  <a:schemeClr val="bg1"/>
                </a:solidFill>
                <a:effectLst>
                  <a:outerShdw blurRad="38100" dist="38100" dir="2700000" algn="tl">
                    <a:srgbClr val="C0C0C0"/>
                  </a:outerShdw>
                </a:effectLst>
              </a:rPr>
              <a:t>Device identifiers and serial numbers </a:t>
            </a:r>
          </a:p>
          <a:p>
            <a:pPr marL="609600" indent="-609600" eaLnBrk="1" hangingPunct="1">
              <a:lnSpc>
                <a:spcPct val="90000"/>
              </a:lnSpc>
              <a:spcBef>
                <a:spcPts val="600"/>
              </a:spcBef>
              <a:buClr>
                <a:schemeClr val="bg1"/>
              </a:buClr>
              <a:buFont typeface="Wingdings" pitchFamily="2" charset="2"/>
              <a:buAutoNum type="arabicPeriod" startAt="10"/>
              <a:defRPr/>
            </a:pPr>
            <a:r>
              <a:rPr lang="en-US" dirty="0" smtClean="0">
                <a:solidFill>
                  <a:schemeClr val="bg1"/>
                </a:solidFill>
                <a:effectLst>
                  <a:outerShdw blurRad="38100" dist="38100" dir="2700000" algn="tl">
                    <a:srgbClr val="C0C0C0"/>
                  </a:outerShdw>
                </a:effectLst>
              </a:rPr>
              <a:t>Web Uniform Resource Locators (URLs)</a:t>
            </a:r>
          </a:p>
          <a:p>
            <a:pPr marL="609600" indent="-609600" eaLnBrk="1" hangingPunct="1">
              <a:lnSpc>
                <a:spcPct val="90000"/>
              </a:lnSpc>
              <a:spcBef>
                <a:spcPts val="600"/>
              </a:spcBef>
              <a:buClr>
                <a:schemeClr val="bg1"/>
              </a:buClr>
              <a:buFont typeface="Wingdings" pitchFamily="2" charset="2"/>
              <a:buAutoNum type="arabicPeriod" startAt="10"/>
              <a:defRPr/>
            </a:pPr>
            <a:r>
              <a:rPr lang="en-US" dirty="0" smtClean="0">
                <a:solidFill>
                  <a:schemeClr val="bg1"/>
                </a:solidFill>
                <a:effectLst>
                  <a:outerShdw blurRad="38100" dist="38100" dir="2700000" algn="tl">
                    <a:srgbClr val="C0C0C0"/>
                  </a:outerShdw>
                </a:effectLst>
              </a:rPr>
              <a:t>Internet Protocol (IP) address numbers </a:t>
            </a:r>
          </a:p>
        </p:txBody>
      </p:sp>
    </p:spTree>
    <p:extLst>
      <p:ext uri="{BB962C8B-B14F-4D97-AF65-F5344CB8AC3E}">
        <p14:creationId xmlns:p14="http://schemas.microsoft.com/office/powerpoint/2010/main" val="3378588042"/>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Safe Harbor 18 (16-18)</a:t>
            </a:r>
            <a:endParaRPr lang="en-US" dirty="0"/>
          </a:p>
        </p:txBody>
      </p:sp>
      <p:sp>
        <p:nvSpPr>
          <p:cNvPr id="4" name="Subtitle 5"/>
          <p:cNvSpPr>
            <a:spLocks noGrp="1"/>
          </p:cNvSpPr>
          <p:nvPr/>
        </p:nvSpPr>
        <p:spPr bwMode="auto">
          <a:xfrm>
            <a:off x="272256" y="1135062"/>
            <a:ext cx="8599487" cy="287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09600" indent="-609600" eaLnBrk="1" hangingPunct="1">
              <a:lnSpc>
                <a:spcPct val="90000"/>
              </a:lnSpc>
              <a:spcBef>
                <a:spcPts val="600"/>
              </a:spcBef>
              <a:buClr>
                <a:schemeClr val="bg1"/>
              </a:buClr>
              <a:buFont typeface="Wingdings" pitchFamily="2" charset="2"/>
              <a:buAutoNum type="arabicPeriod" startAt="16"/>
              <a:defRPr/>
            </a:pPr>
            <a:r>
              <a:rPr lang="en-US" smtClean="0">
                <a:solidFill>
                  <a:schemeClr val="bg1"/>
                </a:solidFill>
                <a:effectLst>
                  <a:outerShdw blurRad="38100" dist="38100" dir="2700000" algn="tl">
                    <a:srgbClr val="C0C0C0"/>
                  </a:outerShdw>
                </a:effectLst>
              </a:rPr>
              <a:t>Biometric identifiers, including finger and voice prints </a:t>
            </a:r>
          </a:p>
          <a:p>
            <a:pPr marL="609600" indent="-609600" eaLnBrk="1" hangingPunct="1">
              <a:lnSpc>
                <a:spcPct val="90000"/>
              </a:lnSpc>
              <a:spcBef>
                <a:spcPts val="600"/>
              </a:spcBef>
              <a:buClr>
                <a:schemeClr val="bg1"/>
              </a:buClr>
              <a:buFont typeface="Wingdings" pitchFamily="2" charset="2"/>
              <a:buAutoNum type="arabicPeriod" startAt="16"/>
              <a:defRPr/>
            </a:pPr>
            <a:r>
              <a:rPr lang="en-US" smtClean="0">
                <a:solidFill>
                  <a:schemeClr val="bg1"/>
                </a:solidFill>
                <a:effectLst>
                  <a:outerShdw blurRad="38100" dist="38100" dir="2700000" algn="tl">
                    <a:srgbClr val="C0C0C0"/>
                  </a:outerShdw>
                </a:effectLst>
              </a:rPr>
              <a:t>Full face photographic images and any comparable images </a:t>
            </a:r>
          </a:p>
          <a:p>
            <a:pPr marL="609600" indent="-609600" eaLnBrk="1" hangingPunct="1">
              <a:lnSpc>
                <a:spcPct val="90000"/>
              </a:lnSpc>
              <a:spcBef>
                <a:spcPts val="600"/>
              </a:spcBef>
              <a:buClr>
                <a:schemeClr val="bg1"/>
              </a:buClr>
              <a:buFont typeface="Wingdings" pitchFamily="2" charset="2"/>
              <a:buAutoNum type="arabicPeriod" startAt="16"/>
              <a:defRPr/>
            </a:pPr>
            <a:r>
              <a:rPr lang="en-US" smtClean="0">
                <a:solidFill>
                  <a:schemeClr val="bg1"/>
                </a:solidFill>
                <a:effectLst>
                  <a:outerShdw blurRad="38100" dist="38100" dir="2700000" algn="tl">
                    <a:srgbClr val="C0C0C0"/>
                  </a:outerShdw>
                </a:effectLst>
              </a:rPr>
              <a:t>Any other unique identifying number, characteristic, or code  </a:t>
            </a:r>
          </a:p>
        </p:txBody>
      </p:sp>
    </p:spTree>
    <p:extLst>
      <p:ext uri="{BB962C8B-B14F-4D97-AF65-F5344CB8AC3E}">
        <p14:creationId xmlns:p14="http://schemas.microsoft.com/office/powerpoint/2010/main" val="1308323969"/>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Challenges</a:t>
            </a:r>
            <a:endParaRPr lang="en-US" dirty="0"/>
          </a:p>
        </p:txBody>
      </p:sp>
      <p:sp>
        <p:nvSpPr>
          <p:cNvPr id="4" name="Subtitle 5"/>
          <p:cNvSpPr>
            <a:spLocks noGrp="1"/>
          </p:cNvSpPr>
          <p:nvPr/>
        </p:nvSpPr>
        <p:spPr bwMode="auto">
          <a:xfrm>
            <a:off x="272256" y="699109"/>
            <a:ext cx="4012665" cy="28161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prstClr val="white"/>
              </a:buClr>
              <a:defRPr/>
            </a:pPr>
            <a:r>
              <a:rPr lang="en-US" dirty="0" smtClean="0">
                <a:solidFill>
                  <a:prstClr val="white"/>
                </a:solidFill>
                <a:effectLst>
                  <a:outerShdw blurRad="38100" dist="38100" dir="2700000" algn="tl">
                    <a:srgbClr val="C0C0C0"/>
                  </a:outerShdw>
                </a:effectLst>
              </a:rPr>
              <a:t>PHI can </a:t>
            </a:r>
            <a:r>
              <a:rPr lang="en-US" dirty="0" smtClean="0">
                <a:solidFill>
                  <a:prstClr val="white"/>
                </a:solidFill>
                <a:effectLst>
                  <a:outerShdw blurRad="38100" dist="38100" dir="2700000" algn="tl">
                    <a:srgbClr val="C0C0C0"/>
                  </a:outerShdw>
                </a:effectLst>
              </a:rPr>
              <a:t>appear in hundreds of places in DICOM</a:t>
            </a:r>
          </a:p>
          <a:p>
            <a:pPr lvl="1" eaLnBrk="1" hangingPunct="1">
              <a:lnSpc>
                <a:spcPct val="90000"/>
              </a:lnSpc>
              <a:spcBef>
                <a:spcPts val="600"/>
              </a:spcBef>
              <a:buClr>
                <a:prstClr val="white"/>
              </a:buClr>
              <a:defRPr/>
            </a:pPr>
            <a:r>
              <a:rPr lang="en-US" dirty="0" smtClean="0">
                <a:solidFill>
                  <a:prstClr val="white"/>
                </a:solidFill>
                <a:effectLst>
                  <a:outerShdw blurRad="38100" dist="38100" dir="2700000" algn="tl">
                    <a:srgbClr val="C0C0C0"/>
                  </a:outerShdw>
                </a:effectLst>
              </a:rPr>
              <a:t>Dates</a:t>
            </a:r>
          </a:p>
          <a:p>
            <a:pPr lvl="1" eaLnBrk="1" hangingPunct="1">
              <a:lnSpc>
                <a:spcPct val="90000"/>
              </a:lnSpc>
              <a:spcBef>
                <a:spcPts val="600"/>
              </a:spcBef>
              <a:buClr>
                <a:prstClr val="white"/>
              </a:buClr>
              <a:defRPr/>
            </a:pPr>
            <a:r>
              <a:rPr lang="en-US" dirty="0" smtClean="0">
                <a:solidFill>
                  <a:prstClr val="white"/>
                </a:solidFill>
                <a:effectLst>
                  <a:outerShdw blurRad="38100" dist="38100" dir="2700000" algn="tl">
                    <a:srgbClr val="C0C0C0"/>
                  </a:outerShdw>
                </a:effectLst>
              </a:rPr>
              <a:t>Identifiers</a:t>
            </a:r>
          </a:p>
          <a:p>
            <a:pPr lvl="1" eaLnBrk="1" hangingPunct="1">
              <a:lnSpc>
                <a:spcPct val="90000"/>
              </a:lnSpc>
              <a:spcBef>
                <a:spcPts val="600"/>
              </a:spcBef>
              <a:buClr>
                <a:prstClr val="white"/>
              </a:buClr>
              <a:defRPr/>
            </a:pPr>
            <a:r>
              <a:rPr lang="en-US" dirty="0" smtClean="0">
                <a:solidFill>
                  <a:prstClr val="white"/>
                </a:solidFill>
                <a:effectLst>
                  <a:outerShdw blurRad="38100" dist="38100" dir="2700000" algn="tl">
                    <a:srgbClr val="C0C0C0"/>
                  </a:outerShdw>
                </a:effectLst>
              </a:rPr>
              <a:t>Free text</a:t>
            </a:r>
          </a:p>
        </p:txBody>
      </p:sp>
      <p:pic>
        <p:nvPicPr>
          <p:cNvPr id="1026" name="Picture 2"/>
          <p:cNvPicPr preferRelativeResize="0">
            <a:picLocks noChangeArrowheads="1"/>
          </p:cNvPicPr>
          <p:nvPr/>
        </p:nvPicPr>
        <p:blipFill rotWithShape="1">
          <a:blip r:embed="rId3">
            <a:extLst>
              <a:ext uri="{28A0092B-C50C-407E-A947-70E740481C1C}">
                <a14:useLocalDpi xmlns:a14="http://schemas.microsoft.com/office/drawing/2010/main" val="0"/>
              </a:ext>
            </a:extLst>
          </a:blip>
          <a:srcRect l="4802" t="18835" r="6685" b="24074"/>
          <a:stretch/>
        </p:blipFill>
        <p:spPr bwMode="auto">
          <a:xfrm>
            <a:off x="4574063" y="1303020"/>
            <a:ext cx="4297680" cy="3840480"/>
          </a:xfrm>
          <a:prstGeom prst="rect">
            <a:avLst/>
          </a:prstGeom>
          <a:noFill/>
          <a:ln>
            <a:solidFill>
              <a:srgbClr val="FF0000"/>
            </a:solidFill>
          </a:ln>
          <a:effectLst/>
        </p:spPr>
      </p:pic>
      <p:sp>
        <p:nvSpPr>
          <p:cNvPr id="2" name="Rectangle 1"/>
          <p:cNvSpPr/>
          <p:nvPr/>
        </p:nvSpPr>
        <p:spPr>
          <a:xfrm>
            <a:off x="4571999" y="1424763"/>
            <a:ext cx="2286001" cy="329609"/>
          </a:xfrm>
          <a:prstGeom prst="rect">
            <a:avLst/>
          </a:prstGeom>
          <a:noFill/>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prstClr val="black"/>
              </a:solidFill>
            </a:endParaRPr>
          </a:p>
        </p:txBody>
      </p:sp>
      <p:sp>
        <p:nvSpPr>
          <p:cNvPr id="7" name="Rectangle 6"/>
          <p:cNvSpPr/>
          <p:nvPr/>
        </p:nvSpPr>
        <p:spPr>
          <a:xfrm>
            <a:off x="4571998" y="2534094"/>
            <a:ext cx="2530551" cy="329609"/>
          </a:xfrm>
          <a:prstGeom prst="rect">
            <a:avLst/>
          </a:prstGeom>
          <a:noFill/>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prstClr val="black"/>
              </a:solidFill>
            </a:endParaRPr>
          </a:p>
        </p:txBody>
      </p:sp>
      <p:sp>
        <p:nvSpPr>
          <p:cNvPr id="9" name="Rectangle 8"/>
          <p:cNvSpPr/>
          <p:nvPr/>
        </p:nvSpPr>
        <p:spPr>
          <a:xfrm>
            <a:off x="4436902" y="3703675"/>
            <a:ext cx="3176010" cy="329609"/>
          </a:xfrm>
          <a:prstGeom prst="rect">
            <a:avLst/>
          </a:prstGeom>
          <a:noFill/>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prstClr val="black"/>
              </a:solidFill>
            </a:endParaRPr>
          </a:p>
        </p:txBody>
      </p:sp>
      <p:cxnSp>
        <p:nvCxnSpPr>
          <p:cNvPr id="10" name="Straight Arrow Connector 9"/>
          <p:cNvCxnSpPr/>
          <p:nvPr/>
        </p:nvCxnSpPr>
        <p:spPr>
          <a:xfrm flipV="1">
            <a:off x="2094614" y="1589567"/>
            <a:ext cx="2342288" cy="738963"/>
          </a:xfrm>
          <a:prstGeom prst="straightConnector1">
            <a:avLst/>
          </a:prstGeom>
          <a:ln w="5715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2640419" y="2698898"/>
            <a:ext cx="1796483" cy="76200"/>
          </a:xfrm>
          <a:prstGeom prst="straightConnector1">
            <a:avLst/>
          </a:prstGeom>
          <a:ln w="5715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508865" y="3274828"/>
            <a:ext cx="1776056" cy="593651"/>
          </a:xfrm>
          <a:prstGeom prst="straightConnector1">
            <a:avLst/>
          </a:prstGeom>
          <a:ln w="57150">
            <a:solidFill>
              <a:srgbClr val="C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6587105"/>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Challenges</a:t>
            </a:r>
            <a:endParaRPr lang="en-US" dirty="0"/>
          </a:p>
        </p:txBody>
      </p:sp>
      <p:sp>
        <p:nvSpPr>
          <p:cNvPr id="4" name="Subtitle 5"/>
          <p:cNvSpPr>
            <a:spLocks noGrp="1"/>
          </p:cNvSpPr>
          <p:nvPr/>
        </p:nvSpPr>
        <p:spPr bwMode="auto">
          <a:xfrm>
            <a:off x="272256" y="869233"/>
            <a:ext cx="8599487" cy="36471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prstClr val="white"/>
              </a:buClr>
              <a:defRPr/>
            </a:pPr>
            <a:r>
              <a:rPr lang="en-US" sz="3000" dirty="0" smtClean="0">
                <a:solidFill>
                  <a:prstClr val="white"/>
                </a:solidFill>
                <a:effectLst>
                  <a:outerShdw blurRad="38100" dist="38100" dir="2700000" algn="tl">
                    <a:srgbClr val="C0C0C0"/>
                  </a:outerShdw>
                </a:effectLst>
              </a:rPr>
              <a:t>DICOM standardizes metadata in image headers but not all vendors use standard tags exactly the same way</a:t>
            </a:r>
          </a:p>
          <a:p>
            <a:pPr eaLnBrk="1" hangingPunct="1">
              <a:lnSpc>
                <a:spcPct val="90000"/>
              </a:lnSpc>
              <a:spcBef>
                <a:spcPts val="600"/>
              </a:spcBef>
              <a:buClr>
                <a:prstClr val="white"/>
              </a:buClr>
              <a:defRPr/>
            </a:pPr>
            <a:r>
              <a:rPr lang="en-US" sz="3000" dirty="0" smtClean="0">
                <a:solidFill>
                  <a:prstClr val="white"/>
                </a:solidFill>
                <a:effectLst>
                  <a:outerShdw blurRad="38100" dist="38100" dir="2700000" algn="tl">
                    <a:srgbClr val="C0C0C0"/>
                  </a:outerShdw>
                </a:effectLst>
              </a:rPr>
              <a:t>Private tags allow for storage of non-standard items </a:t>
            </a:r>
          </a:p>
          <a:p>
            <a:pPr eaLnBrk="1" hangingPunct="1">
              <a:lnSpc>
                <a:spcPct val="90000"/>
              </a:lnSpc>
              <a:spcBef>
                <a:spcPts val="600"/>
              </a:spcBef>
              <a:buClr>
                <a:prstClr val="white"/>
              </a:buClr>
              <a:defRPr/>
            </a:pPr>
            <a:r>
              <a:rPr lang="en-US" sz="3000" dirty="0" smtClean="0">
                <a:solidFill>
                  <a:prstClr val="white"/>
                </a:solidFill>
                <a:effectLst>
                  <a:outerShdw blurRad="38100" dist="38100" dir="2700000" algn="tl">
                    <a:srgbClr val="C0C0C0"/>
                  </a:outerShdw>
                </a:effectLst>
              </a:rPr>
              <a:t>Most DICOM software requires non-null UIDs, dates, etc to function properly</a:t>
            </a:r>
          </a:p>
          <a:p>
            <a:pPr eaLnBrk="1" hangingPunct="1">
              <a:lnSpc>
                <a:spcPct val="90000"/>
              </a:lnSpc>
              <a:spcBef>
                <a:spcPts val="600"/>
              </a:spcBef>
              <a:buClr>
                <a:prstClr val="white"/>
              </a:buClr>
              <a:defRPr/>
            </a:pPr>
            <a:r>
              <a:rPr lang="en-US" sz="3000" dirty="0" smtClean="0">
                <a:solidFill>
                  <a:prstClr val="white"/>
                </a:solidFill>
                <a:effectLst>
                  <a:outerShdw blurRad="38100" dist="38100" dir="2700000" algn="tl">
                    <a:srgbClr val="C0C0C0"/>
                  </a:outerShdw>
                </a:effectLst>
              </a:rPr>
              <a:t>Removal of dates renders many types of scientific analysis impossible</a:t>
            </a:r>
          </a:p>
        </p:txBody>
      </p:sp>
    </p:spTree>
    <p:extLst>
      <p:ext uri="{BB962C8B-B14F-4D97-AF65-F5344CB8AC3E}">
        <p14:creationId xmlns:p14="http://schemas.microsoft.com/office/powerpoint/2010/main" val="87132893"/>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a:t>
            </a:r>
            <a:endParaRPr lang="en-US" dirty="0"/>
          </a:p>
        </p:txBody>
      </p:sp>
      <p:sp>
        <p:nvSpPr>
          <p:cNvPr id="30" name="Subtitle 5"/>
          <p:cNvSpPr>
            <a:spLocks noGrp="1"/>
          </p:cNvSpPr>
          <p:nvPr/>
        </p:nvSpPr>
        <p:spPr bwMode="auto">
          <a:xfrm>
            <a:off x="685800" y="921178"/>
            <a:ext cx="7772400" cy="39210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Stand-alone application for clinical trials data:</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Processing and communication</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De-identification of Protected Health Information (PHI)</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Simple installation and configuration:</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Single XML configuration file</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Configurable for:</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Data acquisition sites</a:t>
            </a: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Principal investigator sites</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Platform-independent</a:t>
            </a:r>
          </a:p>
        </p:txBody>
      </p:sp>
    </p:spTree>
    <p:extLst>
      <p:ext uri="{BB962C8B-B14F-4D97-AF65-F5344CB8AC3E}">
        <p14:creationId xmlns:p14="http://schemas.microsoft.com/office/powerpoint/2010/main" val="1068928315"/>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2256" y="1135062"/>
            <a:ext cx="8599487" cy="5106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DICOM Working Group 18: Supplement 142</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Extension of the confidentiality profile in PS 3.15 with additional profiles</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Provide instruction for implementers</a:t>
            </a:r>
          </a:p>
          <a:p>
            <a:pPr lvl="2"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Listing of any tag potentially containing PHI</a:t>
            </a:r>
          </a:p>
          <a:p>
            <a:pPr lvl="2"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Codes for what to do with each of those tags </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Ensure </a:t>
            </a:r>
            <a:r>
              <a:rPr lang="en-US" dirty="0" smtClean="0">
                <a:solidFill>
                  <a:schemeClr val="bg1"/>
                </a:solidFill>
                <a:effectLst>
                  <a:outerShdw blurRad="38100" dist="38100" dir="2700000" algn="tl">
                    <a:srgbClr val="C0C0C0"/>
                  </a:outerShdw>
                </a:effectLst>
              </a:rPr>
              <a:t>compliance with HIPAA as it relates to DICOM</a:t>
            </a:r>
          </a:p>
          <a:p>
            <a:pPr lvl="1"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lvl="1"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2833292309"/>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1290" y="999460"/>
            <a:ext cx="8599487" cy="31916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sz="2800" dirty="0" smtClean="0">
                <a:solidFill>
                  <a:schemeClr val="bg1"/>
                </a:solidFill>
                <a:effectLst>
                  <a:outerShdw blurRad="38100" dist="38100" dir="2700000" algn="tl">
                    <a:srgbClr val="C0C0C0"/>
                  </a:outerShdw>
                </a:effectLst>
              </a:rPr>
              <a:t>Basic Application Level Confidentiality Profile:</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the identity of any responsible parties or family members</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the identity of any personnel involved in the procedure</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the identity of the organizations involved in ordering or performing the procedure</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additional information that could be used to match instances if given access to the originals, such as UIDs, dates and times</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private attributes</a:t>
            </a:r>
          </a:p>
        </p:txBody>
      </p:sp>
    </p:spTree>
    <p:extLst>
      <p:ext uri="{BB962C8B-B14F-4D97-AF65-F5344CB8AC3E}">
        <p14:creationId xmlns:p14="http://schemas.microsoft.com/office/powerpoint/2010/main" val="3750167437"/>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2256" y="754912"/>
            <a:ext cx="8599487" cy="3302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Profiles that require removal of additional information:</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Clean Pixel Data Option</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Clean Recognizable Visual Features Option</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Clean Graphics Option</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Clean Structured Content Option</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Clean Descriptors Option</a:t>
            </a:r>
          </a:p>
        </p:txBody>
      </p:sp>
    </p:spTree>
    <p:extLst>
      <p:ext uri="{BB962C8B-B14F-4D97-AF65-F5344CB8AC3E}">
        <p14:creationId xmlns:p14="http://schemas.microsoft.com/office/powerpoint/2010/main" val="3750167437"/>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2256" y="882503"/>
            <a:ext cx="8599487" cy="36009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sz="2800" dirty="0" smtClean="0">
                <a:solidFill>
                  <a:schemeClr val="bg1"/>
                </a:solidFill>
                <a:effectLst>
                  <a:outerShdw blurRad="38100" dist="38100" dir="2700000" algn="tl">
                    <a:srgbClr val="C0C0C0"/>
                  </a:outerShdw>
                </a:effectLst>
              </a:rPr>
              <a:t>Profiles that require retention for specific uses:</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Retain Longitudinal Temporal Information with Full Dates Option</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Retain Longitudinal Temporal Information with Modified Dates Option</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Retain Patient Characteristics Option</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Retain Device Identity Option</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Retain UIDs</a:t>
            </a:r>
          </a:p>
          <a:p>
            <a:pPr lvl="1" eaLnBrk="1" hangingPunct="1">
              <a:lnSpc>
                <a:spcPct val="90000"/>
              </a:lnSpc>
              <a:spcBef>
                <a:spcPts val="600"/>
              </a:spcBef>
              <a:buClr>
                <a:schemeClr val="bg1"/>
              </a:buClr>
              <a:defRPr/>
            </a:pPr>
            <a:r>
              <a:rPr lang="en-US" sz="2400" dirty="0" smtClean="0">
                <a:solidFill>
                  <a:schemeClr val="bg1"/>
                </a:solidFill>
                <a:effectLst>
                  <a:outerShdw blurRad="38100" dist="38100" dir="2700000" algn="tl">
                    <a:srgbClr val="C0C0C0"/>
                  </a:outerShdw>
                </a:effectLst>
              </a:rPr>
              <a:t>Retain Safe Private Option</a:t>
            </a:r>
          </a:p>
        </p:txBody>
      </p:sp>
    </p:spTree>
    <p:extLst>
      <p:ext uri="{BB962C8B-B14F-4D97-AF65-F5344CB8AC3E}">
        <p14:creationId xmlns:p14="http://schemas.microsoft.com/office/powerpoint/2010/main" val="3750167437"/>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pic>
        <p:nvPicPr>
          <p:cNvPr id="5" name="Picture 4" descr="supp142codes.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497" y="765175"/>
            <a:ext cx="6525032" cy="4314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489904"/>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399" y="657372"/>
            <a:ext cx="7283209" cy="448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3006792"/>
      </p:ext>
    </p:extLst>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2256" y="1018099"/>
            <a:ext cx="8599487" cy="51521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Cancer Imaging Program (CIP) began a project in Feb 2009 to collaborate with WG18 and RSNA to implement S142 in CTP</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April ’09 – CTP extended to include functionality to support  S142 Profiles</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April ‘09 – Initial implementation of S142 “Basic Profile” script created</a:t>
            </a:r>
          </a:p>
          <a:p>
            <a:pPr lvl="1"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December ‘09 – Implemented S142 “option” Profiles</a:t>
            </a: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597241078"/>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2256" y="1018099"/>
            <a:ext cx="8599487" cy="20959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Initial implementation of Basic Profile</a:t>
            </a: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p:txBody>
      </p:sp>
      <p:pic>
        <p:nvPicPr>
          <p:cNvPr id="5" name="Picture 4" descr="profile men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2256" y="1788670"/>
            <a:ext cx="8593137" cy="320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7445228"/>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Supplement 142</a:t>
            </a:r>
            <a:endParaRPr lang="en-US" dirty="0"/>
          </a:p>
        </p:txBody>
      </p:sp>
      <p:sp>
        <p:nvSpPr>
          <p:cNvPr id="4" name="Subtitle 5"/>
          <p:cNvSpPr>
            <a:spLocks noGrp="1"/>
          </p:cNvSpPr>
          <p:nvPr/>
        </p:nvSpPr>
        <p:spPr bwMode="auto">
          <a:xfrm>
            <a:off x="272256" y="1018099"/>
            <a:ext cx="8599487" cy="20959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Additional S142 option scripts were added</a:t>
            </a: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a:p>
            <a:pPr eaLnBrk="1" hangingPunct="1">
              <a:lnSpc>
                <a:spcPct val="90000"/>
              </a:lnSpc>
              <a:spcBef>
                <a:spcPts val="600"/>
              </a:spcBef>
              <a:buClr>
                <a:schemeClr val="bg1"/>
              </a:buClr>
              <a:defRPr/>
            </a:pPr>
            <a:endParaRPr lang="en-US" dirty="0" smtClean="0">
              <a:solidFill>
                <a:schemeClr val="bg1"/>
              </a:solidFill>
              <a:effectLst>
                <a:outerShdw blurRad="38100" dist="38100" dir="2700000" algn="tl">
                  <a:srgbClr val="C0C0C0"/>
                </a:outerShdw>
              </a:effectLst>
            </a:endParaRPr>
          </a:p>
        </p:txBody>
      </p:sp>
      <p:pic>
        <p:nvPicPr>
          <p:cNvPr id="3074" name="Picture 2" descr="Z:\CIP\CIP Lab\Conferences\SIIM 2011\ctp-retain-uids2.png"/>
          <p:cNvPicPr>
            <a:picLocks noChangeAspect="1" noChangeArrowheads="1"/>
          </p:cNvPicPr>
          <p:nvPr/>
        </p:nvPicPr>
        <p:blipFill>
          <a:blip r:embed="rId3"/>
          <a:srcRect/>
          <a:stretch>
            <a:fillRect/>
          </a:stretch>
        </p:blipFill>
        <p:spPr bwMode="auto">
          <a:xfrm>
            <a:off x="839566" y="1662113"/>
            <a:ext cx="7008952" cy="3058743"/>
          </a:xfrm>
          <a:prstGeom prst="rect">
            <a:avLst/>
          </a:prstGeom>
          <a:noFill/>
        </p:spPr>
      </p:pic>
    </p:spTree>
    <p:extLst>
      <p:ext uri="{BB962C8B-B14F-4D97-AF65-F5344CB8AC3E}">
        <p14:creationId xmlns:p14="http://schemas.microsoft.com/office/powerpoint/2010/main" val="2877445228"/>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DICOM Attribute Confidentiality Profile</a:t>
            </a:r>
            <a:endParaRPr lang="en-US" dirty="0"/>
          </a:p>
        </p:txBody>
      </p:sp>
      <p:sp>
        <p:nvSpPr>
          <p:cNvPr id="4" name="Subtitle 5"/>
          <p:cNvSpPr>
            <a:spLocks noGrp="1"/>
          </p:cNvSpPr>
          <p:nvPr/>
        </p:nvSpPr>
        <p:spPr bwMode="auto">
          <a:xfrm>
            <a:off x="272256" y="1135062"/>
            <a:ext cx="8599487" cy="2905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In 2011 Supplement 142 was incorporated into DICOM Standard</a:t>
            </a:r>
          </a:p>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Now located within the Attribute Confidentiality Profile (DICOM PS 3.15: Appendix E)</a:t>
            </a:r>
          </a:p>
          <a:p>
            <a:pPr eaLnBrk="1" hangingPunct="1">
              <a:lnSpc>
                <a:spcPct val="90000"/>
              </a:lnSpc>
              <a:spcBef>
                <a:spcPts val="600"/>
              </a:spcBef>
              <a:buClr>
                <a:schemeClr val="bg1"/>
              </a:buClr>
              <a:defRPr/>
            </a:pPr>
            <a:r>
              <a:rPr lang="en-US" dirty="0" smtClean="0">
                <a:solidFill>
                  <a:schemeClr val="bg1"/>
                </a:solidFill>
                <a:effectLst>
                  <a:outerShdw blurRad="38100" dist="38100" dir="2700000" algn="tl">
                    <a:srgbClr val="C0C0C0"/>
                  </a:outerShdw>
                </a:effectLst>
              </a:rPr>
              <a:t>Regular updates provided as part of new CTP releases</a:t>
            </a:r>
          </a:p>
        </p:txBody>
      </p:sp>
    </p:spTree>
    <p:extLst>
      <p:ext uri="{BB962C8B-B14F-4D97-AF65-F5344CB8AC3E}">
        <p14:creationId xmlns:p14="http://schemas.microsoft.com/office/powerpoint/2010/main" val="375016743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 Admin Web Server</a:t>
            </a:r>
            <a:endParaRPr lang="en-US" dirty="0"/>
          </a:p>
        </p:txBody>
      </p:sp>
      <p:sp>
        <p:nvSpPr>
          <p:cNvPr id="4" name="Subtitle 5"/>
          <p:cNvSpPr>
            <a:spLocks noGrp="1"/>
          </p:cNvSpPr>
          <p:nvPr/>
        </p:nvSpPr>
        <p:spPr bwMode="auto">
          <a:xfrm>
            <a:off x="915987" y="1074835"/>
            <a:ext cx="4379913" cy="3238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Administrative functions</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Account management</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Status display</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Configuration display</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System properties display</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Script editors</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Authentication</a:t>
            </a:r>
          </a:p>
        </p:txBody>
      </p:sp>
      <p:pic>
        <p:nvPicPr>
          <p:cNvPr id="5" name="Picture 4"/>
          <p:cNvPicPr>
            <a:picLocks noChangeAspect="1" noChangeArrowheads="1"/>
          </p:cNvPicPr>
          <p:nvPr/>
        </p:nvPicPr>
        <p:blipFill>
          <a:blip r:embed="rId3"/>
          <a:srcRect/>
          <a:stretch>
            <a:fillRect/>
          </a:stretch>
        </p:blipFill>
        <p:spPr bwMode="auto">
          <a:xfrm>
            <a:off x="5832475" y="768447"/>
            <a:ext cx="2395537" cy="4257675"/>
          </a:xfrm>
          <a:prstGeom prst="rect">
            <a:avLst/>
          </a:prstGeom>
          <a:noFill/>
          <a:ln w="9525">
            <a:noFill/>
            <a:round/>
            <a:headEnd/>
            <a:tailEnd/>
          </a:ln>
        </p:spPr>
      </p:pic>
    </p:spTree>
    <p:extLst>
      <p:ext uri="{BB962C8B-B14F-4D97-AF65-F5344CB8AC3E}">
        <p14:creationId xmlns:p14="http://schemas.microsoft.com/office/powerpoint/2010/main" val="1464984261"/>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 Implementations</a:t>
            </a:r>
            <a:endParaRPr lang="en-US" dirty="0"/>
          </a:p>
        </p:txBody>
      </p:sp>
      <p:sp>
        <p:nvSpPr>
          <p:cNvPr id="6" name="Subtitle 5"/>
          <p:cNvSpPr>
            <a:spLocks noGrp="1"/>
          </p:cNvSpPr>
          <p:nvPr/>
        </p:nvSpPr>
        <p:spPr bwMode="auto">
          <a:xfrm>
            <a:off x="685800" y="1129506"/>
            <a:ext cx="7772400" cy="2782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Examples:</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De-identification of images for presentations</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De-identification/transfer of images from PACS to research database</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Clinical Trials</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Public Archive</a:t>
            </a:r>
            <a:endParaRPr lang="en-US" sz="1800" dirty="0">
              <a:solidFill>
                <a:prstClr val="white"/>
              </a:solidFill>
              <a:effectLst>
                <a:outerShdw blurRad="38100" dist="38100" dir="2700000" algn="tl">
                  <a:srgbClr val="C0C0C0"/>
                </a:outerShdw>
              </a:effectLst>
            </a:endParaRPr>
          </a:p>
        </p:txBody>
      </p:sp>
    </p:spTree>
    <p:extLst>
      <p:ext uri="{BB962C8B-B14F-4D97-AF65-F5344CB8AC3E}">
        <p14:creationId xmlns:p14="http://schemas.microsoft.com/office/powerpoint/2010/main" val="2003231130"/>
      </p:ext>
    </p:extLst>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De-identification of Images</a:t>
            </a:r>
            <a:endParaRPr lang="en-US" dirty="0"/>
          </a:p>
        </p:txBody>
      </p:sp>
      <p:sp>
        <p:nvSpPr>
          <p:cNvPr id="6" name="Subtitle 5"/>
          <p:cNvSpPr>
            <a:spLocks noGrp="1"/>
          </p:cNvSpPr>
          <p:nvPr/>
        </p:nvSpPr>
        <p:spPr bwMode="auto">
          <a:xfrm>
            <a:off x="685800" y="927470"/>
            <a:ext cx="7772400" cy="34255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Images located on local hard drive, and to remain on local hard drive after de-identification</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IRB approval to leave original exam dates unmodified</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Useful information is known to be kept in Series Description tags</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Some private tags required to do perfusion analysis</a:t>
            </a:r>
          </a:p>
        </p:txBody>
      </p:sp>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De-identification of Images</a:t>
            </a:r>
            <a:endParaRPr lang="en-US" dirty="0"/>
          </a:p>
        </p:txBody>
      </p:sp>
      <p:sp>
        <p:nvSpPr>
          <p:cNvPr id="6" name="Subtitle 5"/>
          <p:cNvSpPr>
            <a:spLocks noGrp="1"/>
          </p:cNvSpPr>
          <p:nvPr/>
        </p:nvSpPr>
        <p:spPr bwMode="auto">
          <a:xfrm>
            <a:off x="685800" y="884940"/>
            <a:ext cx="7772400" cy="38902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prstClr val="white"/>
              </a:buClr>
              <a:buFont typeface="Wingdings" pitchFamily="2" charset="2"/>
              <a:buChar char="§"/>
              <a:defRPr/>
            </a:pPr>
            <a:r>
              <a:rPr lang="en-US" sz="2800" dirty="0" smtClean="0">
                <a:solidFill>
                  <a:prstClr val="white"/>
                </a:solidFill>
                <a:effectLst>
                  <a:outerShdw blurRad="38100" dist="38100" dir="2700000" algn="tl">
                    <a:srgbClr val="C0C0C0"/>
                  </a:outerShdw>
                </a:effectLst>
              </a:rPr>
              <a:t>DICOM Profiles</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Basic Profile</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Retain Longitudinal Temporal Information with Full Dates Option</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Clean Descriptors Option (requires manual review and adjustment to script)</a:t>
            </a:r>
          </a:p>
          <a:p>
            <a:pPr marL="620713" lvl="1" indent="-220663" eaLnBrk="1" hangingPunct="1">
              <a:lnSpc>
                <a:spcPct val="90000"/>
              </a:lnSpc>
              <a:spcBef>
                <a:spcPts val="600"/>
              </a:spcBef>
              <a:buClr>
                <a:prstClr val="white"/>
              </a:buClr>
              <a:buFont typeface="Wingdings" pitchFamily="2" charset="2"/>
              <a:buChar char="§"/>
              <a:defRPr/>
            </a:pPr>
            <a:r>
              <a:rPr lang="en-US" dirty="0" smtClean="0">
                <a:solidFill>
                  <a:prstClr val="white"/>
                </a:solidFill>
                <a:effectLst>
                  <a:outerShdw blurRad="38100" dist="38100" dir="2700000" algn="tl">
                    <a:srgbClr val="C0C0C0"/>
                  </a:outerShdw>
                </a:effectLst>
              </a:rPr>
              <a:t>Retain Safe Private Option (requires knowledge of vendor software to retain known safe perfusion tags)</a:t>
            </a:r>
          </a:p>
        </p:txBody>
      </p:sp>
    </p:spTree>
    <p:extLst>
      <p:ext uri="{BB962C8B-B14F-4D97-AF65-F5344CB8AC3E}">
        <p14:creationId xmlns:p14="http://schemas.microsoft.com/office/powerpoint/2010/main" val="1580837809"/>
      </p:ext>
    </p:extLst>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De-identification of Images</a:t>
            </a:r>
          </a:p>
        </p:txBody>
      </p:sp>
      <p:graphicFrame>
        <p:nvGraphicFramePr>
          <p:cNvPr id="4" name="Diagram 3"/>
          <p:cNvGraphicFramePr/>
          <p:nvPr/>
        </p:nvGraphicFramePr>
        <p:xfrm>
          <a:off x="22463197" y="11687497"/>
          <a:ext cx="9527830" cy="4593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nvGraphicFramePr>
        <p:xfrm>
          <a:off x="22615597" y="11839897"/>
          <a:ext cx="9527830" cy="459377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nvGraphicFramePr>
        <p:xfrm>
          <a:off x="22767997" y="11992297"/>
          <a:ext cx="9527830" cy="459377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Diagram 7"/>
          <p:cNvGraphicFramePr/>
          <p:nvPr>
            <p:extLst>
              <p:ext uri="{D42A27DB-BD31-4B8C-83A1-F6EECF244321}">
                <p14:modId xmlns:p14="http://schemas.microsoft.com/office/powerpoint/2010/main" val="4291738220"/>
              </p:ext>
            </p:extLst>
          </p:nvPr>
        </p:nvGraphicFramePr>
        <p:xfrm>
          <a:off x="22920397" y="12144697"/>
          <a:ext cx="9527830" cy="459377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 name="Diagram 1"/>
          <p:cNvGraphicFramePr/>
          <p:nvPr>
            <p:extLst>
              <p:ext uri="{D42A27DB-BD31-4B8C-83A1-F6EECF244321}">
                <p14:modId xmlns:p14="http://schemas.microsoft.com/office/powerpoint/2010/main" val="2422288498"/>
              </p:ext>
            </p:extLst>
          </p:nvPr>
        </p:nvGraphicFramePr>
        <p:xfrm>
          <a:off x="453655" y="1039108"/>
          <a:ext cx="8236689" cy="33647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4" name="TextBox 13"/>
          <p:cNvSpPr txBox="1"/>
          <p:nvPr/>
        </p:nvSpPr>
        <p:spPr>
          <a:xfrm>
            <a:off x="261431" y="1350126"/>
            <a:ext cx="2454519" cy="369332"/>
          </a:xfrm>
          <a:prstGeom prst="rect">
            <a:avLst/>
          </a:prstGeom>
        </p:spPr>
        <p:txBody>
          <a:bodyPr vert="horz" wrap="none" lIns="91440" tIns="45720" rIns="91440" bIns="45720" rtlCol="0" anchor="ctr">
            <a:spAutoFit/>
          </a:bodyPr>
          <a:lstStyle/>
          <a:p>
            <a:pPr marL="0" marR="0" indent="0" algn="ct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baseline="0" noProof="0" dirty="0" smtClean="0">
                <a:ln>
                  <a:noFill/>
                </a:ln>
                <a:solidFill>
                  <a:schemeClr val="bg1"/>
                </a:solidFill>
                <a:uLnTx/>
                <a:uFillTx/>
                <a:latin typeface="Arial Italic"/>
                <a:ea typeface="+mj-ea"/>
                <a:cs typeface="Arial Italic"/>
              </a:rPr>
              <a:t>Import from</a:t>
            </a:r>
            <a:r>
              <a:rPr lang="en-US" b="1" dirty="0">
                <a:solidFill>
                  <a:schemeClr val="bg1"/>
                </a:solidFill>
                <a:latin typeface="Arial Italic"/>
                <a:ea typeface="+mj-ea"/>
                <a:cs typeface="Arial Italic"/>
              </a:rPr>
              <a:t> </a:t>
            </a:r>
            <a:r>
              <a:rPr lang="en-US" b="1" dirty="0" smtClean="0">
                <a:solidFill>
                  <a:schemeClr val="bg1"/>
                </a:solidFill>
                <a:latin typeface="Arial Italic"/>
                <a:ea typeface="+mj-ea"/>
                <a:cs typeface="Arial Italic"/>
              </a:rPr>
              <a:t>hard drive</a:t>
            </a:r>
            <a:endParaRPr kumimoji="0" lang="en-US" b="1" u="none" strike="noStrike" kern="1200" cap="none" spc="0" normalizeH="0" baseline="0" noProof="0" dirty="0" smtClean="0">
              <a:ln>
                <a:noFill/>
              </a:ln>
              <a:solidFill>
                <a:schemeClr val="bg1"/>
              </a:solidFill>
              <a:uLnTx/>
              <a:uFillTx/>
              <a:latin typeface="Arial Italic"/>
              <a:ea typeface="+mj-ea"/>
              <a:cs typeface="Arial Italic"/>
            </a:endParaRPr>
          </a:p>
        </p:txBody>
      </p:sp>
      <p:sp>
        <p:nvSpPr>
          <p:cNvPr id="18" name="TextBox 17"/>
          <p:cNvSpPr txBox="1"/>
          <p:nvPr/>
        </p:nvSpPr>
        <p:spPr>
          <a:xfrm>
            <a:off x="2332980" y="3465729"/>
            <a:ext cx="4570482" cy="646331"/>
          </a:xfrm>
          <a:prstGeom prst="rect">
            <a:avLst/>
          </a:prstGeom>
        </p:spPr>
        <p:txBody>
          <a:bodyPr vert="horz" wrap="none" lIns="91440" tIns="45720" rIns="91440" bIns="45720" rtlCol="0" anchor="ctr">
            <a:spAutoFit/>
          </a:bodyPr>
          <a:lstStyle/>
          <a:p>
            <a:pPr marL="0" marR="0" indent="0" algn="ct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baseline="0" noProof="0" dirty="0" smtClean="0">
                <a:ln>
                  <a:noFill/>
                </a:ln>
                <a:solidFill>
                  <a:schemeClr val="bg1"/>
                </a:solidFill>
                <a:uLnTx/>
                <a:uFillTx/>
                <a:latin typeface="Arial Italic"/>
                <a:ea typeface="+mj-ea"/>
                <a:cs typeface="Arial Italic"/>
              </a:rPr>
              <a:t>Process may need to be repeated if PHI is </a:t>
            </a:r>
          </a:p>
          <a:p>
            <a:pPr marL="0" marR="0" indent="0" algn="ctr" defTabSz="457200" rtl="0" eaLnBrk="1" fontAlgn="auto" latinLnBrk="0" hangingPunct="1">
              <a:lnSpc>
                <a:spcPct val="100000"/>
              </a:lnSpc>
              <a:spcBef>
                <a:spcPct val="0"/>
              </a:spcBef>
              <a:spcAft>
                <a:spcPts val="0"/>
              </a:spcAft>
              <a:buClrTx/>
              <a:buSzTx/>
              <a:buFontTx/>
              <a:buNone/>
              <a:tabLst/>
            </a:pPr>
            <a:r>
              <a:rPr lang="en-US" b="1" dirty="0" smtClean="0">
                <a:solidFill>
                  <a:schemeClr val="bg1"/>
                </a:solidFill>
                <a:latin typeface="Arial Italic"/>
                <a:ea typeface="+mj-ea"/>
                <a:cs typeface="Arial Italic"/>
              </a:rPr>
              <a:t>discovered and needs to be cleaned</a:t>
            </a:r>
            <a:endParaRPr kumimoji="0" lang="en-US" b="1" u="none" strike="noStrike" kern="1200" cap="none" spc="0" normalizeH="0" baseline="0" noProof="0" dirty="0" smtClean="0">
              <a:ln>
                <a:noFill/>
              </a:ln>
              <a:solidFill>
                <a:schemeClr val="bg1"/>
              </a:solidFill>
              <a:uLnTx/>
              <a:uFillTx/>
              <a:latin typeface="Arial Italic"/>
              <a:ea typeface="+mj-ea"/>
              <a:cs typeface="Arial Italic"/>
            </a:endParaRPr>
          </a:p>
        </p:txBody>
      </p:sp>
      <p:sp>
        <p:nvSpPr>
          <p:cNvPr id="19" name="TextBox 18"/>
          <p:cNvSpPr txBox="1"/>
          <p:nvPr/>
        </p:nvSpPr>
        <p:spPr>
          <a:xfrm>
            <a:off x="6108969" y="1211627"/>
            <a:ext cx="2929008" cy="646331"/>
          </a:xfrm>
          <a:prstGeom prst="rect">
            <a:avLst/>
          </a:prstGeom>
        </p:spPr>
        <p:txBody>
          <a:bodyPr vert="horz" wrap="none" lIns="91440" tIns="45720" rIns="91440" bIns="45720" rtlCol="0" anchor="ctr">
            <a:spAutoFit/>
          </a:bodyPr>
          <a:lstStyle/>
          <a:p>
            <a:pPr marL="0" marR="0" indent="0" algn="ct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baseline="0" noProof="0" dirty="0" smtClean="0">
                <a:ln>
                  <a:noFill/>
                </a:ln>
                <a:solidFill>
                  <a:schemeClr val="bg1"/>
                </a:solidFill>
                <a:uLnTx/>
                <a:uFillTx/>
                <a:latin typeface="Arial Italic"/>
                <a:ea typeface="+mj-ea"/>
                <a:cs typeface="Arial Italic"/>
              </a:rPr>
              <a:t>Save de-identified</a:t>
            </a:r>
            <a:r>
              <a:rPr kumimoji="0" lang="en-US" b="1" u="none" strike="noStrike" kern="1200" cap="none" spc="0" normalizeH="0" noProof="0" dirty="0" smtClean="0">
                <a:ln>
                  <a:noFill/>
                </a:ln>
                <a:solidFill>
                  <a:schemeClr val="bg1"/>
                </a:solidFill>
                <a:uLnTx/>
                <a:uFillTx/>
                <a:latin typeface="Arial Italic"/>
                <a:ea typeface="+mj-ea"/>
                <a:cs typeface="Arial Italic"/>
              </a:rPr>
              <a:t> DICOM </a:t>
            </a:r>
          </a:p>
          <a:p>
            <a:pPr marL="0" marR="0" indent="0" algn="ct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noProof="0" dirty="0" smtClean="0">
                <a:ln>
                  <a:noFill/>
                </a:ln>
                <a:solidFill>
                  <a:schemeClr val="bg1"/>
                </a:solidFill>
                <a:uLnTx/>
                <a:uFillTx/>
                <a:latin typeface="Arial Italic"/>
                <a:ea typeface="+mj-ea"/>
                <a:cs typeface="Arial Italic"/>
              </a:rPr>
              <a:t>images </a:t>
            </a:r>
            <a:r>
              <a:rPr kumimoji="0" lang="en-US" b="1" u="none" strike="noStrike" kern="1200" cap="none" spc="0" normalizeH="0" baseline="0" noProof="0" dirty="0" smtClean="0">
                <a:ln>
                  <a:noFill/>
                </a:ln>
                <a:solidFill>
                  <a:schemeClr val="bg1"/>
                </a:solidFill>
                <a:uLnTx/>
                <a:uFillTx/>
                <a:latin typeface="Arial Italic"/>
                <a:ea typeface="+mj-ea"/>
                <a:cs typeface="Arial Italic"/>
              </a:rPr>
              <a:t>to </a:t>
            </a:r>
            <a:r>
              <a:rPr lang="en-US" b="1" dirty="0" smtClean="0">
                <a:solidFill>
                  <a:schemeClr val="bg1"/>
                </a:solidFill>
                <a:latin typeface="Arial Italic"/>
                <a:ea typeface="+mj-ea"/>
                <a:cs typeface="Arial Italic"/>
              </a:rPr>
              <a:t>hard drive</a:t>
            </a:r>
            <a:endParaRPr kumimoji="0" lang="en-US" b="1" u="none" strike="noStrike" kern="1200" cap="none" spc="0" normalizeH="0" baseline="0" noProof="0" dirty="0" smtClean="0">
              <a:ln>
                <a:noFill/>
              </a:ln>
              <a:solidFill>
                <a:schemeClr val="bg1"/>
              </a:solidFill>
              <a:uLnTx/>
              <a:uFillTx/>
              <a:latin typeface="Arial Italic"/>
              <a:ea typeface="+mj-ea"/>
              <a:cs typeface="Arial Italic"/>
            </a:endParaRPr>
          </a:p>
        </p:txBody>
      </p:sp>
      <p:sp>
        <p:nvSpPr>
          <p:cNvPr id="16" name="Curved Down Arrow 15"/>
          <p:cNvSpPr/>
          <p:nvPr/>
        </p:nvSpPr>
        <p:spPr>
          <a:xfrm rot="10800000">
            <a:off x="1424783" y="3604228"/>
            <a:ext cx="6198781" cy="931197"/>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157847442"/>
      </p:ext>
    </p:extLst>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Transfer to Research Database</a:t>
            </a:r>
            <a:endParaRPr lang="en-US" dirty="0"/>
          </a:p>
        </p:txBody>
      </p:sp>
      <p:sp>
        <p:nvSpPr>
          <p:cNvPr id="6" name="Subtitle 5"/>
          <p:cNvSpPr>
            <a:spLocks noGrp="1"/>
          </p:cNvSpPr>
          <p:nvPr/>
        </p:nvSpPr>
        <p:spPr bwMode="auto">
          <a:xfrm>
            <a:off x="685800" y="1257075"/>
            <a:ext cx="7772400" cy="2905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20713" lvl="1" indent="-220663" eaLnBrk="1" hangingPunct="1">
              <a:lnSpc>
                <a:spcPct val="90000"/>
              </a:lnSpc>
              <a:spcBef>
                <a:spcPts val="600"/>
              </a:spcBef>
              <a:buClr>
                <a:schemeClr val="bg1"/>
              </a:buClr>
              <a:buFont typeface="Wingdings" pitchFamily="2" charset="2"/>
              <a:buChar char="§"/>
              <a:defRPr/>
            </a:pPr>
            <a:r>
              <a:rPr lang="en-US" sz="3200" dirty="0" smtClean="0">
                <a:solidFill>
                  <a:schemeClr val="bg1"/>
                </a:solidFill>
                <a:effectLst>
                  <a:outerShdw blurRad="38100" dist="38100" dir="2700000" algn="tl">
                    <a:srgbClr val="C0C0C0"/>
                  </a:outerShdw>
                </a:effectLst>
              </a:rPr>
              <a:t>Images located on PACS, to be stored in research database after de-identification</a:t>
            </a:r>
          </a:p>
          <a:p>
            <a:pPr marL="620713" lvl="1" indent="-220663" eaLnBrk="1" hangingPunct="1">
              <a:lnSpc>
                <a:spcPct val="90000"/>
              </a:lnSpc>
              <a:spcBef>
                <a:spcPts val="600"/>
              </a:spcBef>
              <a:buClr>
                <a:schemeClr val="bg1"/>
              </a:buClr>
              <a:buFont typeface="Wingdings" pitchFamily="2" charset="2"/>
              <a:buChar char="§"/>
              <a:defRPr/>
            </a:pPr>
            <a:r>
              <a:rPr lang="en-US" sz="3200" dirty="0" smtClean="0">
                <a:solidFill>
                  <a:schemeClr val="bg1"/>
                </a:solidFill>
                <a:effectLst>
                  <a:outerShdw blurRad="38100" dist="38100" dir="2700000" algn="tl">
                    <a:srgbClr val="C0C0C0"/>
                  </a:outerShdw>
                </a:effectLst>
              </a:rPr>
              <a:t>IRB approval requires dates to be disguised</a:t>
            </a:r>
          </a:p>
          <a:p>
            <a:pPr marL="620713" lvl="1" indent="-220663" eaLnBrk="1" hangingPunct="1">
              <a:lnSpc>
                <a:spcPct val="90000"/>
              </a:lnSpc>
              <a:spcBef>
                <a:spcPts val="600"/>
              </a:spcBef>
              <a:buClr>
                <a:schemeClr val="bg1"/>
              </a:buClr>
              <a:buFont typeface="Wingdings" pitchFamily="2" charset="2"/>
              <a:buChar char="§"/>
              <a:defRPr/>
            </a:pPr>
            <a:r>
              <a:rPr lang="en-US" sz="3200" dirty="0" smtClean="0">
                <a:solidFill>
                  <a:schemeClr val="bg1"/>
                </a:solidFill>
                <a:effectLst>
                  <a:outerShdw blurRad="38100" dist="38100" dir="2700000" algn="tl">
                    <a:srgbClr val="C0C0C0"/>
                  </a:outerShdw>
                </a:effectLst>
              </a:rPr>
              <a:t>Metabolic information about the patients are required for SUV analysis</a:t>
            </a:r>
          </a:p>
        </p:txBody>
      </p:sp>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Transfer to Research Database</a:t>
            </a:r>
            <a:endParaRPr lang="en-US" dirty="0"/>
          </a:p>
        </p:txBody>
      </p:sp>
      <p:sp>
        <p:nvSpPr>
          <p:cNvPr id="6" name="Subtitle 5"/>
          <p:cNvSpPr>
            <a:spLocks noGrp="1"/>
          </p:cNvSpPr>
          <p:nvPr/>
        </p:nvSpPr>
        <p:spPr bwMode="auto">
          <a:xfrm>
            <a:off x="685800" y="1225178"/>
            <a:ext cx="7772400" cy="25945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prstClr val="white"/>
              </a:buClr>
              <a:buFont typeface="Wingdings" pitchFamily="2" charset="2"/>
              <a:buChar char="§"/>
              <a:defRPr/>
            </a:pPr>
            <a:r>
              <a:rPr lang="en-US" sz="3600" dirty="0" smtClean="0">
                <a:solidFill>
                  <a:prstClr val="white"/>
                </a:solidFill>
                <a:effectLst>
                  <a:outerShdw blurRad="38100" dist="38100" dir="2700000" algn="tl">
                    <a:srgbClr val="C0C0C0"/>
                  </a:outerShdw>
                </a:effectLst>
              </a:rPr>
              <a:t>DICOM Profiles</a:t>
            </a:r>
          </a:p>
          <a:p>
            <a:pPr marL="620713" lvl="1" indent="-220663" eaLnBrk="1" hangingPunct="1">
              <a:lnSpc>
                <a:spcPct val="90000"/>
              </a:lnSpc>
              <a:spcBef>
                <a:spcPts val="600"/>
              </a:spcBef>
              <a:buClr>
                <a:prstClr val="white"/>
              </a:buClr>
              <a:buFont typeface="Wingdings" pitchFamily="2" charset="2"/>
              <a:buChar char="§"/>
              <a:defRPr/>
            </a:pPr>
            <a:r>
              <a:rPr lang="en-US" sz="3200" dirty="0" smtClean="0">
                <a:solidFill>
                  <a:prstClr val="white"/>
                </a:solidFill>
                <a:effectLst>
                  <a:outerShdw blurRad="38100" dist="38100" dir="2700000" algn="tl">
                    <a:srgbClr val="C0C0C0"/>
                  </a:outerShdw>
                </a:effectLst>
              </a:rPr>
              <a:t>Basic Profile</a:t>
            </a:r>
          </a:p>
          <a:p>
            <a:pPr marL="620713" lvl="1" indent="-220663" eaLnBrk="1" hangingPunct="1">
              <a:lnSpc>
                <a:spcPct val="90000"/>
              </a:lnSpc>
              <a:spcBef>
                <a:spcPts val="600"/>
              </a:spcBef>
              <a:buClr>
                <a:prstClr val="white"/>
              </a:buClr>
              <a:buFont typeface="Wingdings" pitchFamily="2" charset="2"/>
              <a:buChar char="§"/>
              <a:defRPr/>
            </a:pPr>
            <a:r>
              <a:rPr lang="en-US" sz="3200" dirty="0" smtClean="0">
                <a:solidFill>
                  <a:prstClr val="white"/>
                </a:solidFill>
                <a:effectLst>
                  <a:outerShdw blurRad="38100" dist="38100" dir="2700000" algn="tl">
                    <a:srgbClr val="C0C0C0"/>
                  </a:outerShdw>
                </a:effectLst>
              </a:rPr>
              <a:t>Retain Longitudinal Temporal Information with Modified Dates Option</a:t>
            </a:r>
          </a:p>
          <a:p>
            <a:pPr marL="620713" lvl="1" indent="-220663" eaLnBrk="1" hangingPunct="1">
              <a:lnSpc>
                <a:spcPct val="90000"/>
              </a:lnSpc>
              <a:spcBef>
                <a:spcPts val="600"/>
              </a:spcBef>
              <a:buClr>
                <a:prstClr val="white"/>
              </a:buClr>
              <a:buFont typeface="Wingdings" pitchFamily="2" charset="2"/>
              <a:buChar char="§"/>
              <a:defRPr/>
            </a:pPr>
            <a:r>
              <a:rPr lang="en-US" sz="3200" dirty="0" smtClean="0">
                <a:solidFill>
                  <a:prstClr val="white"/>
                </a:solidFill>
                <a:effectLst>
                  <a:outerShdw blurRad="38100" dist="38100" dir="2700000" algn="tl">
                    <a:srgbClr val="C0C0C0"/>
                  </a:outerShdw>
                </a:effectLst>
              </a:rPr>
              <a:t>Retain Patient Characteristics Option</a:t>
            </a:r>
          </a:p>
        </p:txBody>
      </p:sp>
    </p:spTree>
    <p:extLst>
      <p:ext uri="{BB962C8B-B14F-4D97-AF65-F5344CB8AC3E}">
        <p14:creationId xmlns:p14="http://schemas.microsoft.com/office/powerpoint/2010/main" val="2562614031"/>
      </p:ext>
    </p:extLst>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12" name="Rounded Rectangle 11"/>
          <p:cNvSpPr/>
          <p:nvPr/>
        </p:nvSpPr>
        <p:spPr>
          <a:xfrm>
            <a:off x="329609" y="3041983"/>
            <a:ext cx="8573385" cy="169057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2604976" y="965090"/>
            <a:ext cx="6145618" cy="169057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ctrTitle"/>
          </p:nvPr>
        </p:nvSpPr>
        <p:spPr/>
        <p:txBody>
          <a:bodyPr/>
          <a:lstStyle/>
          <a:p>
            <a:r>
              <a:rPr lang="en-US" dirty="0"/>
              <a:t>Transfer to Research Database</a:t>
            </a:r>
          </a:p>
        </p:txBody>
      </p:sp>
      <p:graphicFrame>
        <p:nvGraphicFramePr>
          <p:cNvPr id="4" name="Diagram 3"/>
          <p:cNvGraphicFramePr/>
          <p:nvPr/>
        </p:nvGraphicFramePr>
        <p:xfrm>
          <a:off x="22463197" y="11687497"/>
          <a:ext cx="9527830" cy="4593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nvGraphicFramePr>
        <p:xfrm>
          <a:off x="22615597" y="11839897"/>
          <a:ext cx="9527830" cy="459377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nvGraphicFramePr>
        <p:xfrm>
          <a:off x="22767997" y="11992297"/>
          <a:ext cx="9527830" cy="459377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Diagram 7"/>
          <p:cNvGraphicFramePr/>
          <p:nvPr>
            <p:extLst>
              <p:ext uri="{D42A27DB-BD31-4B8C-83A1-F6EECF244321}">
                <p14:modId xmlns:p14="http://schemas.microsoft.com/office/powerpoint/2010/main" val="1650555570"/>
              </p:ext>
            </p:extLst>
          </p:nvPr>
        </p:nvGraphicFramePr>
        <p:xfrm>
          <a:off x="22920397" y="12144697"/>
          <a:ext cx="9527830" cy="459377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 name="Diagram 1"/>
          <p:cNvGraphicFramePr/>
          <p:nvPr>
            <p:extLst>
              <p:ext uri="{D42A27DB-BD31-4B8C-83A1-F6EECF244321}">
                <p14:modId xmlns:p14="http://schemas.microsoft.com/office/powerpoint/2010/main" val="3908446919"/>
              </p:ext>
            </p:extLst>
          </p:nvPr>
        </p:nvGraphicFramePr>
        <p:xfrm>
          <a:off x="453655" y="1200800"/>
          <a:ext cx="8236689" cy="33647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6" name="TextBox 15"/>
          <p:cNvSpPr txBox="1"/>
          <p:nvPr/>
        </p:nvSpPr>
        <p:spPr>
          <a:xfrm>
            <a:off x="2636997" y="1177717"/>
            <a:ext cx="6113597" cy="369332"/>
          </a:xfrm>
          <a:prstGeom prst="rect">
            <a:avLst/>
          </a:prstGeom>
        </p:spPr>
        <p:txBody>
          <a:bodyPr vert="horz" wrap="none" lIns="91440" tIns="45720" rIns="91440" bIns="45720" rtlCol="0" anchor="ctr">
            <a:spAutoFit/>
          </a:bodyPr>
          <a:lstStyle/>
          <a:p>
            <a:pPr marL="0" marR="0" indent="0" algn="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baseline="0" noProof="0" dirty="0" smtClean="0">
                <a:ln>
                  <a:noFill/>
                </a:ln>
                <a:solidFill>
                  <a:schemeClr val="bg1"/>
                </a:solidFill>
                <a:uLnTx/>
                <a:uFillTx/>
                <a:latin typeface="Arial Italic"/>
                <a:ea typeface="+mj-ea"/>
                <a:cs typeface="Arial Italic"/>
              </a:rPr>
              <a:t>Local CTP </a:t>
            </a:r>
            <a:r>
              <a:rPr kumimoji="0" lang="en-US" b="1" u="none" strike="noStrike" kern="1200" cap="none" spc="0" normalizeH="0" noProof="0" dirty="0" smtClean="0">
                <a:ln>
                  <a:noFill/>
                </a:ln>
                <a:solidFill>
                  <a:schemeClr val="bg1"/>
                </a:solidFill>
                <a:uLnTx/>
                <a:uFillTx/>
                <a:latin typeface="Arial Italic"/>
                <a:ea typeface="+mj-ea"/>
                <a:cs typeface="Arial Italic"/>
              </a:rPr>
              <a:t>de-identifies data before it leaves local network</a:t>
            </a:r>
            <a:endParaRPr kumimoji="0" lang="en-US" b="1" u="none" strike="noStrike" kern="1200" cap="none" spc="0" normalizeH="0" baseline="0" noProof="0" dirty="0" smtClean="0">
              <a:ln>
                <a:noFill/>
              </a:ln>
              <a:solidFill>
                <a:schemeClr val="bg1"/>
              </a:solidFill>
              <a:uLnTx/>
              <a:uFillTx/>
              <a:latin typeface="Arial Italic"/>
              <a:ea typeface="+mj-ea"/>
              <a:cs typeface="Arial Italic"/>
            </a:endParaRPr>
          </a:p>
        </p:txBody>
      </p:sp>
      <p:sp>
        <p:nvSpPr>
          <p:cNvPr id="17" name="TextBox 16"/>
          <p:cNvSpPr txBox="1"/>
          <p:nvPr/>
        </p:nvSpPr>
        <p:spPr>
          <a:xfrm>
            <a:off x="842302" y="4090271"/>
            <a:ext cx="7639655" cy="646331"/>
          </a:xfrm>
          <a:prstGeom prst="rect">
            <a:avLst/>
          </a:prstGeom>
        </p:spPr>
        <p:txBody>
          <a:bodyPr vert="horz" wrap="none" lIns="91440" tIns="45720" rIns="91440" bIns="45720" rtlCol="0" anchor="ctr">
            <a:spAutoFit/>
          </a:bodyPr>
          <a:lstStyle/>
          <a:p>
            <a:pPr marL="0" marR="0" indent="0" algn="ct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baseline="0" noProof="0" dirty="0" smtClean="0">
                <a:ln>
                  <a:noFill/>
                </a:ln>
                <a:solidFill>
                  <a:schemeClr val="bg1"/>
                </a:solidFill>
                <a:uLnTx/>
                <a:uFillTx/>
                <a:latin typeface="Arial Italic"/>
                <a:ea typeface="+mj-ea"/>
                <a:cs typeface="Arial Italic"/>
              </a:rPr>
              <a:t>Remote CTP  receives de-identified images and stores </a:t>
            </a:r>
            <a:r>
              <a:rPr lang="en-US" b="1" dirty="0" smtClean="0">
                <a:solidFill>
                  <a:schemeClr val="bg1"/>
                </a:solidFill>
                <a:latin typeface="Arial Italic"/>
                <a:ea typeface="+mj-ea"/>
                <a:cs typeface="Arial Italic"/>
              </a:rPr>
              <a:t>them in </a:t>
            </a:r>
            <a:r>
              <a:rPr kumimoji="0" lang="en-US" b="1" u="none" strike="noStrike" kern="1200" cap="none" spc="0" normalizeH="0" baseline="0" noProof="0" dirty="0" smtClean="0">
                <a:ln>
                  <a:noFill/>
                </a:ln>
                <a:solidFill>
                  <a:schemeClr val="bg1"/>
                </a:solidFill>
                <a:uLnTx/>
                <a:uFillTx/>
                <a:latin typeface="Arial Italic"/>
                <a:ea typeface="+mj-ea"/>
                <a:cs typeface="Arial Italic"/>
              </a:rPr>
              <a:t>Research </a:t>
            </a:r>
          </a:p>
          <a:p>
            <a:pPr marL="0" marR="0" indent="0" algn="ctr" defTabSz="457200" rtl="0" eaLnBrk="1" fontAlgn="auto" latinLnBrk="0" hangingPunct="1">
              <a:lnSpc>
                <a:spcPct val="100000"/>
              </a:lnSpc>
              <a:spcBef>
                <a:spcPct val="0"/>
              </a:spcBef>
              <a:spcAft>
                <a:spcPts val="0"/>
              </a:spcAft>
              <a:buClrTx/>
              <a:buSzTx/>
              <a:buFontTx/>
              <a:buNone/>
              <a:tabLst/>
            </a:pPr>
            <a:r>
              <a:rPr kumimoji="0" lang="en-US" b="1" u="none" strike="noStrike" kern="1200" cap="none" spc="0" normalizeH="0" baseline="0" noProof="0" dirty="0" smtClean="0">
                <a:ln>
                  <a:noFill/>
                </a:ln>
                <a:solidFill>
                  <a:schemeClr val="bg1"/>
                </a:solidFill>
                <a:uLnTx/>
                <a:uFillTx/>
                <a:latin typeface="Arial Italic"/>
                <a:ea typeface="+mj-ea"/>
                <a:cs typeface="Arial Italic"/>
              </a:rPr>
              <a:t>Database Software (e.g. NBIA, XNAT)</a:t>
            </a:r>
          </a:p>
        </p:txBody>
      </p:sp>
    </p:spTree>
    <p:extLst>
      <p:ext uri="{BB962C8B-B14F-4D97-AF65-F5344CB8AC3E}">
        <p14:creationId xmlns:p14="http://schemas.microsoft.com/office/powerpoint/2010/main" val="4116351625"/>
      </p:ext>
    </p:extLst>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Cancer Imaging Archive (TCIA)</a:t>
            </a:r>
            <a:endParaRPr lang="en-US" dirty="0"/>
          </a:p>
        </p:txBody>
      </p:sp>
      <p:pic>
        <p:nvPicPr>
          <p:cNvPr id="5" name="Picture 4" descr="tcia-landing-home-2012-01-31-mod.PNG"/>
          <p:cNvPicPr>
            <a:picLocks noChangeAspect="1"/>
          </p:cNvPicPr>
          <p:nvPr/>
        </p:nvPicPr>
        <p:blipFill>
          <a:blip r:embed="rId3"/>
          <a:srcRect/>
          <a:stretch>
            <a:fillRect/>
          </a:stretch>
        </p:blipFill>
        <p:spPr bwMode="auto">
          <a:xfrm>
            <a:off x="1300715" y="676779"/>
            <a:ext cx="6461051" cy="4413556"/>
          </a:xfrm>
          <a:prstGeom prst="rect">
            <a:avLst/>
          </a:prstGeom>
          <a:noFill/>
          <a:ln w="9525">
            <a:noFill/>
            <a:miter lim="800000"/>
            <a:headEnd/>
            <a:tailEnd/>
          </a:ln>
        </p:spPr>
      </p:pic>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Cancer Imaging Archive (TCIA)</a:t>
            </a:r>
            <a:endParaRPr lang="en-US" dirty="0"/>
          </a:p>
        </p:txBody>
      </p:sp>
      <p:sp>
        <p:nvSpPr>
          <p:cNvPr id="6" name="Subtitle 5"/>
          <p:cNvSpPr>
            <a:spLocks noGrp="1"/>
          </p:cNvSpPr>
          <p:nvPr/>
        </p:nvSpPr>
        <p:spPr bwMode="auto">
          <a:xfrm>
            <a:off x="685800" y="824336"/>
            <a:ext cx="7772400" cy="38348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prstClr val="white"/>
              </a:buClr>
              <a:buFont typeface="Wingdings" pitchFamily="2" charset="2"/>
              <a:buChar char="§"/>
              <a:defRPr/>
            </a:pPr>
            <a:r>
              <a:rPr lang="en-US" sz="2800" dirty="0" smtClean="0">
                <a:solidFill>
                  <a:prstClr val="white"/>
                </a:solidFill>
              </a:rPr>
              <a:t>Using CTP to manage a public database of de-identified images</a:t>
            </a:r>
          </a:p>
          <a:p>
            <a:pPr marL="620713" lvl="1" indent="-220663" eaLnBrk="1" hangingPunct="1">
              <a:lnSpc>
                <a:spcPct val="90000"/>
              </a:lnSpc>
              <a:spcBef>
                <a:spcPts val="600"/>
              </a:spcBef>
              <a:buClr>
                <a:prstClr val="white"/>
              </a:buClr>
              <a:buFont typeface="Wingdings" pitchFamily="2" charset="2"/>
              <a:buChar char="§"/>
              <a:defRPr/>
            </a:pPr>
            <a:r>
              <a:rPr lang="en-US" sz="2400" dirty="0" smtClean="0">
                <a:solidFill>
                  <a:prstClr val="white"/>
                </a:solidFill>
              </a:rPr>
              <a:t>Launched in 2011 by the Cancer Imaging Program in cooperation with Washington University of St. Louis</a:t>
            </a:r>
          </a:p>
          <a:p>
            <a:pPr marL="620713" lvl="1" indent="-220663" eaLnBrk="1" hangingPunct="1">
              <a:lnSpc>
                <a:spcPct val="90000"/>
              </a:lnSpc>
              <a:spcBef>
                <a:spcPts val="600"/>
              </a:spcBef>
              <a:buClr>
                <a:prstClr val="white"/>
              </a:buClr>
              <a:buFont typeface="Wingdings" pitchFamily="2" charset="2"/>
              <a:buChar char="§"/>
              <a:defRPr/>
            </a:pPr>
            <a:r>
              <a:rPr lang="en-US" sz="2400" dirty="0" smtClean="0">
                <a:solidFill>
                  <a:prstClr val="white"/>
                </a:solidFill>
              </a:rPr>
              <a:t>Freely available large and growing archive service providing DICOM images for use in research</a:t>
            </a:r>
          </a:p>
          <a:p>
            <a:pPr marL="620713" lvl="1" indent="-220663" eaLnBrk="1" hangingPunct="1">
              <a:lnSpc>
                <a:spcPct val="90000"/>
              </a:lnSpc>
              <a:spcBef>
                <a:spcPts val="600"/>
              </a:spcBef>
              <a:buClr>
                <a:prstClr val="white"/>
              </a:buClr>
              <a:buFont typeface="Wingdings" pitchFamily="2" charset="2"/>
              <a:buChar char="§"/>
              <a:defRPr/>
            </a:pPr>
            <a:r>
              <a:rPr lang="en-US" sz="2400" dirty="0" smtClean="0">
                <a:solidFill>
                  <a:prstClr val="white"/>
                </a:solidFill>
              </a:rPr>
              <a:t>Designed as a resource for cancer researchers, engineers/developers, and professors</a:t>
            </a:r>
          </a:p>
          <a:p>
            <a:pPr marL="620713" lvl="1" indent="-220663" eaLnBrk="1" hangingPunct="1">
              <a:lnSpc>
                <a:spcPct val="90000"/>
              </a:lnSpc>
              <a:spcBef>
                <a:spcPts val="600"/>
              </a:spcBef>
              <a:buClr>
                <a:prstClr val="white"/>
              </a:buClr>
              <a:buFont typeface="Wingdings" pitchFamily="2" charset="2"/>
              <a:buChar char="§"/>
              <a:defRPr/>
            </a:pPr>
            <a:r>
              <a:rPr lang="en-US" sz="2400" dirty="0" smtClean="0">
                <a:solidFill>
                  <a:prstClr val="white"/>
                </a:solidFill>
              </a:rPr>
              <a:t>Attend workshop ICIA41 on Wednesday, 10:30-12:00 in S401CD</a:t>
            </a:r>
          </a:p>
        </p:txBody>
      </p:sp>
    </p:spTree>
    <p:extLst>
      <p:ext uri="{BB962C8B-B14F-4D97-AF65-F5344CB8AC3E}">
        <p14:creationId xmlns:p14="http://schemas.microsoft.com/office/powerpoint/2010/main" val="2499248525"/>
      </p:ext>
    </p:extLst>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Cancer Imaging Archive (TCIA)</a:t>
            </a:r>
            <a:endParaRPr lang="en-US" dirty="0"/>
          </a:p>
        </p:txBody>
      </p:sp>
      <p:sp>
        <p:nvSpPr>
          <p:cNvPr id="6" name="Subtitle 5"/>
          <p:cNvSpPr>
            <a:spLocks noGrp="1"/>
          </p:cNvSpPr>
          <p:nvPr/>
        </p:nvSpPr>
        <p:spPr bwMode="auto">
          <a:xfrm>
            <a:off x="685800" y="1100799"/>
            <a:ext cx="7772400" cy="32254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prstClr val="white"/>
              </a:buClr>
              <a:buFont typeface="Wingdings" pitchFamily="2" charset="2"/>
              <a:buChar char="§"/>
              <a:defRPr/>
            </a:pPr>
            <a:r>
              <a:rPr lang="en-US" sz="2800" dirty="0" smtClean="0">
                <a:solidFill>
                  <a:prstClr val="white"/>
                </a:solidFill>
              </a:rPr>
              <a:t>Extensive QC required due to public release of data sets</a:t>
            </a:r>
          </a:p>
          <a:p>
            <a:pPr marL="220663" indent="-220663" eaLnBrk="1" hangingPunct="1">
              <a:lnSpc>
                <a:spcPct val="90000"/>
              </a:lnSpc>
              <a:spcBef>
                <a:spcPts val="600"/>
              </a:spcBef>
              <a:buClr>
                <a:prstClr val="white"/>
              </a:buClr>
              <a:buFont typeface="Wingdings" pitchFamily="2" charset="2"/>
              <a:buChar char="§"/>
              <a:defRPr/>
            </a:pPr>
            <a:r>
              <a:rPr lang="en-US" sz="2800" dirty="0" smtClean="0">
                <a:solidFill>
                  <a:prstClr val="white"/>
                </a:solidFill>
              </a:rPr>
              <a:t>Multi-phase de-identification methodology</a:t>
            </a:r>
          </a:p>
          <a:p>
            <a:pPr marL="620713" lvl="1" indent="-220663" eaLnBrk="1" hangingPunct="1">
              <a:lnSpc>
                <a:spcPct val="90000"/>
              </a:lnSpc>
              <a:spcBef>
                <a:spcPts val="600"/>
              </a:spcBef>
              <a:buClr>
                <a:prstClr val="white"/>
              </a:buClr>
              <a:buFont typeface="Wingdings" pitchFamily="2" charset="2"/>
              <a:buChar char="§"/>
              <a:defRPr/>
            </a:pPr>
            <a:r>
              <a:rPr lang="en-US" sz="2400" dirty="0" smtClean="0">
                <a:solidFill>
                  <a:prstClr val="white"/>
                </a:solidFill>
              </a:rPr>
              <a:t>Visual inspection of pixel data and DICOM elements</a:t>
            </a:r>
          </a:p>
          <a:p>
            <a:pPr marL="620713" lvl="1" indent="-220663" eaLnBrk="1" hangingPunct="1">
              <a:lnSpc>
                <a:spcPct val="90000"/>
              </a:lnSpc>
              <a:spcBef>
                <a:spcPts val="600"/>
              </a:spcBef>
              <a:buClr>
                <a:prstClr val="white"/>
              </a:buClr>
              <a:buFont typeface="Wingdings" pitchFamily="2" charset="2"/>
              <a:buChar char="§"/>
              <a:defRPr/>
            </a:pPr>
            <a:r>
              <a:rPr lang="en-US" sz="2400" dirty="0" err="1" smtClean="0">
                <a:solidFill>
                  <a:prstClr val="white"/>
                </a:solidFill>
              </a:rPr>
              <a:t>TagSniffer</a:t>
            </a:r>
            <a:r>
              <a:rPr lang="en-US" sz="2400" dirty="0" smtClean="0">
                <a:solidFill>
                  <a:prstClr val="white"/>
                </a:solidFill>
              </a:rPr>
              <a:t> and Extraction Tool to generate reports on DICOM elements</a:t>
            </a:r>
          </a:p>
          <a:p>
            <a:pPr marL="620713" lvl="1" indent="-220663" eaLnBrk="1" hangingPunct="1">
              <a:lnSpc>
                <a:spcPct val="90000"/>
              </a:lnSpc>
              <a:spcBef>
                <a:spcPts val="600"/>
              </a:spcBef>
              <a:buClr>
                <a:prstClr val="white"/>
              </a:buClr>
              <a:buFont typeface="Wingdings" pitchFamily="2" charset="2"/>
              <a:buChar char="§"/>
              <a:defRPr/>
            </a:pPr>
            <a:r>
              <a:rPr lang="en-US" sz="2400" dirty="0" smtClean="0">
                <a:solidFill>
                  <a:prstClr val="white"/>
                </a:solidFill>
              </a:rPr>
              <a:t>Reports cross referenced with vendor conformance statements, used to build Knowledgebase</a:t>
            </a:r>
          </a:p>
        </p:txBody>
      </p:sp>
    </p:spTree>
    <p:extLst>
      <p:ext uri="{BB962C8B-B14F-4D97-AF65-F5344CB8AC3E}">
        <p14:creationId xmlns:p14="http://schemas.microsoft.com/office/powerpoint/2010/main" val="87582998"/>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 Data Objects</a:t>
            </a:r>
            <a:endParaRPr lang="en-US" dirty="0"/>
          </a:p>
        </p:txBody>
      </p:sp>
      <p:sp>
        <p:nvSpPr>
          <p:cNvPr id="4" name="Subtitle 5"/>
          <p:cNvSpPr>
            <a:spLocks noGrp="1"/>
          </p:cNvSpPr>
          <p:nvPr/>
        </p:nvSpPr>
        <p:spPr bwMode="auto">
          <a:xfrm>
            <a:off x="747215" y="911297"/>
            <a:ext cx="7772400" cy="3825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DicomObject</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Images</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SR / KOS / GSPS objects</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XmlObject</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Text data</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Flexible schema for identifiers</a:t>
            </a:r>
          </a:p>
          <a:p>
            <a:pPr marL="220663" indent="-220663" eaLnBrk="1" hangingPunct="1">
              <a:lnSpc>
                <a:spcPct val="90000"/>
              </a:lnSpc>
              <a:spcBef>
                <a:spcPts val="600"/>
              </a:spcBef>
              <a:buClr>
                <a:schemeClr val="bg1"/>
              </a:buClr>
              <a:buFont typeface="Wingdings" pitchFamily="2" charset="2"/>
              <a:buChar char="§"/>
              <a:defRPr/>
            </a:pPr>
            <a:r>
              <a:rPr lang="en-US" sz="2800" smtClean="0">
                <a:solidFill>
                  <a:schemeClr val="bg1"/>
                </a:solidFill>
                <a:effectLst>
                  <a:outerShdw blurRad="38100" dist="38100" dir="2700000" algn="tl">
                    <a:srgbClr val="C0C0C0"/>
                  </a:outerShdw>
                </a:effectLst>
              </a:rPr>
              <a:t>ZipObject</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Encapsulation of trial-specific files</a:t>
            </a:r>
          </a:p>
          <a:p>
            <a:pPr marL="636588" lvl="1" indent="-176213" eaLnBrk="1" hangingPunct="1">
              <a:lnSpc>
                <a:spcPct val="90000"/>
              </a:lnSpc>
              <a:spcBef>
                <a:spcPts val="600"/>
              </a:spcBef>
              <a:buClr>
                <a:schemeClr val="bg1"/>
              </a:buClr>
              <a:buFont typeface="Wingdings" pitchFamily="2" charset="2"/>
              <a:buChar char="§"/>
              <a:defRPr/>
            </a:pPr>
            <a:r>
              <a:rPr lang="en-US" sz="2400" smtClean="0">
                <a:solidFill>
                  <a:schemeClr val="bg1"/>
                </a:solidFill>
                <a:effectLst>
                  <a:outerShdw blurRad="38100" dist="38100" dir="2700000" algn="tl">
                    <a:srgbClr val="C0C0C0"/>
                  </a:outerShdw>
                </a:effectLst>
              </a:rPr>
              <a:t>Embedded manifest to carry the identifiers</a:t>
            </a:r>
          </a:p>
        </p:txBody>
      </p:sp>
    </p:spTree>
    <p:extLst>
      <p:ext uri="{BB962C8B-B14F-4D97-AF65-F5344CB8AC3E}">
        <p14:creationId xmlns:p14="http://schemas.microsoft.com/office/powerpoint/2010/main" val="3770598122"/>
      </p:ext>
    </p:extLst>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Cancer Imaging Archive (TCIA)</a:t>
            </a:r>
            <a:endParaRPr lang="en-US" dirty="0"/>
          </a:p>
        </p:txBody>
      </p:sp>
      <p:pic>
        <p:nvPicPr>
          <p:cNvPr id="2050" name="Picture 2"/>
          <p:cNvPicPr>
            <a:picLocks noChangeAspect="1" noChangeArrowheads="1"/>
          </p:cNvPicPr>
          <p:nvPr/>
        </p:nvPicPr>
        <p:blipFill>
          <a:blip r:embed="rId3"/>
          <a:srcRect/>
          <a:stretch>
            <a:fillRect/>
          </a:stretch>
        </p:blipFill>
        <p:spPr bwMode="auto">
          <a:xfrm>
            <a:off x="1105467" y="688555"/>
            <a:ext cx="7006491" cy="4354933"/>
          </a:xfrm>
          <a:prstGeom prst="rect">
            <a:avLst/>
          </a:prstGeom>
          <a:noFill/>
          <a:ln w="9525">
            <a:noFill/>
            <a:miter lim="800000"/>
            <a:headEnd/>
            <a:tailEnd/>
          </a:ln>
        </p:spPr>
      </p:pic>
    </p:spTree>
    <p:extLst>
      <p:ext uri="{BB962C8B-B14F-4D97-AF65-F5344CB8AC3E}">
        <p14:creationId xmlns:p14="http://schemas.microsoft.com/office/powerpoint/2010/main" val="410820376"/>
      </p:ext>
    </p:extLst>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TCIA De-Identification Knowledge Base</a:t>
            </a:r>
            <a:endParaRPr lang="en-US" dirty="0"/>
          </a:p>
        </p:txBody>
      </p:sp>
      <p:sp>
        <p:nvSpPr>
          <p:cNvPr id="5" name="Subtitle 5"/>
          <p:cNvSpPr>
            <a:spLocks noGrp="1"/>
          </p:cNvSpPr>
          <p:nvPr/>
        </p:nvSpPr>
        <p:spPr bwMode="auto">
          <a:xfrm>
            <a:off x="685800" y="1145381"/>
            <a:ext cx="7772400" cy="30377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Intended to be a community resource</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Tag Sniffer software available as open source</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Regularly updated repository of modality/vendor/software version specific profiles for private tags</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Visit the Education Exhibit LL-INE1265-WEA on Wednesday from 12:15-12:45 to learn more</a:t>
            </a:r>
            <a:endParaRPr lang="en-US" sz="2400"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3940386815"/>
      </p:ext>
    </p:extLst>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Cancer Imaging Archive (TCIA)</a:t>
            </a:r>
            <a:endParaRPr lang="en-US" dirty="0"/>
          </a:p>
        </p:txBody>
      </p:sp>
      <p:pic>
        <p:nvPicPr>
          <p:cNvPr id="1026" name="Picture 2" descr="Z:\CIP\CIP Lab\Conferences\SIIM 2011\nbia-qc-details.png"/>
          <p:cNvPicPr>
            <a:picLocks noChangeAspect="1" noChangeArrowheads="1"/>
          </p:cNvPicPr>
          <p:nvPr/>
        </p:nvPicPr>
        <p:blipFill>
          <a:blip r:embed="rId3"/>
          <a:srcRect b="22808"/>
          <a:stretch>
            <a:fillRect/>
          </a:stretch>
        </p:blipFill>
        <p:spPr bwMode="auto">
          <a:xfrm>
            <a:off x="595425" y="667942"/>
            <a:ext cx="8011081" cy="4398937"/>
          </a:xfrm>
          <a:prstGeom prst="rect">
            <a:avLst/>
          </a:prstGeom>
          <a:noFill/>
        </p:spPr>
      </p:pic>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r>
              <a:rPr lang="en-US" dirty="0" smtClean="0"/>
              <a:t>Brigham &amp; Women’s Database</a:t>
            </a:r>
            <a:endParaRPr lang="en-US" dirty="0"/>
          </a:p>
        </p:txBody>
      </p:sp>
      <p:sp>
        <p:nvSpPr>
          <p:cNvPr id="6" name="Subtitle 5"/>
          <p:cNvSpPr>
            <a:spLocks noGrp="1"/>
          </p:cNvSpPr>
          <p:nvPr/>
        </p:nvSpPr>
        <p:spPr bwMode="auto">
          <a:xfrm>
            <a:off x="685800" y="1033813"/>
            <a:ext cx="7772400" cy="39456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Brigham and Women's Hospital/Harvard Medical School, Boston MA, National Center for Image Guided Therapy</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Prostate Core (PI Clare </a:t>
            </a:r>
            <a:r>
              <a:rPr lang="en-US" sz="2400" dirty="0" err="1" smtClean="0">
                <a:solidFill>
                  <a:schemeClr val="bg1"/>
                </a:solidFill>
                <a:effectLst>
                  <a:outerShdw blurRad="38100" dist="38100" dir="2700000" algn="tl">
                    <a:srgbClr val="C0C0C0"/>
                  </a:outerShdw>
                </a:effectLst>
              </a:rPr>
              <a:t>Tempany</a:t>
            </a:r>
            <a:r>
              <a:rPr lang="en-US" sz="2400" dirty="0" smtClean="0">
                <a:solidFill>
                  <a:schemeClr val="bg1"/>
                </a:solidFill>
                <a:effectLst>
                  <a:outerShdw blurRad="38100" dist="38100" dir="2700000" algn="tl">
                    <a:srgbClr val="C0C0C0"/>
                  </a:outerShdw>
                </a:effectLst>
              </a:rPr>
              <a:t>) </a:t>
            </a:r>
            <a:r>
              <a:rPr lang="en-US" sz="2400" dirty="0" err="1" smtClean="0">
                <a:solidFill>
                  <a:schemeClr val="bg1"/>
                </a:solidFill>
                <a:effectLst>
                  <a:outerShdw blurRad="38100" dist="38100" dir="2700000" algn="tl">
                    <a:srgbClr val="C0C0C0"/>
                  </a:outerShdw>
                </a:effectLst>
              </a:rPr>
              <a:t>Multiparametric</a:t>
            </a:r>
            <a:r>
              <a:rPr lang="en-US" sz="2400" dirty="0" smtClean="0">
                <a:solidFill>
                  <a:schemeClr val="bg1"/>
                </a:solidFill>
                <a:effectLst>
                  <a:outerShdw blurRad="38100" dist="38100" dir="2700000" algn="tl">
                    <a:srgbClr val="C0C0C0"/>
                  </a:outerShdw>
                </a:effectLst>
              </a:rPr>
              <a:t> MRI of Prostate Cancer </a:t>
            </a:r>
          </a:p>
          <a:p>
            <a:pPr marL="620713" lvl="1" indent="-22066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QIN project (PI Fiona Fennessy) Department of Radiology</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Several projects, all of which are related to prostate cancer imaging</a:t>
            </a:r>
          </a:p>
          <a:p>
            <a:pPr marL="220663" indent="-220663" eaLnBrk="1" hangingPunct="1">
              <a:lnSpc>
                <a:spcPct val="90000"/>
              </a:lnSpc>
              <a:spcBef>
                <a:spcPts val="600"/>
              </a:spcBef>
              <a:buClr>
                <a:schemeClr val="bg1"/>
              </a:buClr>
              <a:buFont typeface="Wingdings" pitchFamily="2" charset="2"/>
              <a:buChar char="§"/>
              <a:defRPr/>
            </a:pPr>
            <a:endParaRPr lang="en-US" sz="2000" dirty="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r>
              <a:rPr lang="en-US" dirty="0"/>
              <a:t>Brigham &amp; Women’s Database</a:t>
            </a:r>
          </a:p>
        </p:txBody>
      </p:sp>
      <p:sp>
        <p:nvSpPr>
          <p:cNvPr id="6" name="Subtitle 5"/>
          <p:cNvSpPr>
            <a:spLocks noGrp="1"/>
          </p:cNvSpPr>
          <p:nvPr/>
        </p:nvSpPr>
        <p:spPr bwMode="auto">
          <a:xfrm>
            <a:off x="685800" y="946298"/>
            <a:ext cx="7772400" cy="31146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Multiple CTP pipelines in single instance of CTP</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XNAT (http://www.xnat.org/) as central archive</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Patient ID lookup table maintained by a person who is authorized to access patient information. </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No PHI gets into XNAT. </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All of the servers are accessible only within the firewalled hospital internal network.</a:t>
            </a:r>
            <a:endParaRPr lang="en-US" sz="2800" dirty="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Cancer Imaging Archive (TCIA)</a:t>
            </a:r>
            <a:endParaRPr lang="en-US" dirty="0"/>
          </a:p>
        </p:txBody>
      </p:sp>
      <p:pic>
        <p:nvPicPr>
          <p:cNvPr id="1027" name="Picture 3"/>
          <p:cNvPicPr>
            <a:picLocks noChangeAspect="1" noChangeArrowheads="1"/>
          </p:cNvPicPr>
          <p:nvPr/>
        </p:nvPicPr>
        <p:blipFill>
          <a:blip r:embed="rId3"/>
          <a:srcRect/>
          <a:stretch>
            <a:fillRect/>
          </a:stretch>
        </p:blipFill>
        <p:spPr bwMode="auto">
          <a:xfrm>
            <a:off x="166193" y="715834"/>
            <a:ext cx="8882110" cy="4321335"/>
          </a:xfrm>
          <a:prstGeom prst="rect">
            <a:avLst/>
          </a:prstGeom>
          <a:noFill/>
          <a:ln w="9525">
            <a:noFill/>
            <a:miter lim="800000"/>
            <a:headEnd/>
            <a:tailEnd/>
          </a:ln>
        </p:spPr>
      </p:pic>
    </p:spTree>
    <p:extLst>
      <p:ext uri="{BB962C8B-B14F-4D97-AF65-F5344CB8AC3E}">
        <p14:creationId xmlns:p14="http://schemas.microsoft.com/office/powerpoint/2010/main" val="428506307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CTP Processing Pipelines</a:t>
            </a:r>
            <a:endParaRPr lang="en-US" dirty="0"/>
          </a:p>
        </p:txBody>
      </p:sp>
      <p:sp>
        <p:nvSpPr>
          <p:cNvPr id="5" name="Subtitle 5"/>
          <p:cNvSpPr>
            <a:spLocks noGrp="1"/>
          </p:cNvSpPr>
          <p:nvPr/>
        </p:nvSpPr>
        <p:spPr bwMode="auto">
          <a:xfrm>
            <a:off x="685800" y="935797"/>
            <a:ext cx="7772400" cy="3476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A pipeline is an ordered sequence of stages</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A stage is an element to perform a function:</a:t>
            </a:r>
          </a:p>
          <a:p>
            <a:pPr marL="636588" lvl="1" indent="-176213" eaLnBrk="1" hangingPunct="1">
              <a:lnSpc>
                <a:spcPct val="90000"/>
              </a:lnSpc>
              <a:spcBef>
                <a:spcPts val="600"/>
              </a:spcBef>
              <a:buClr>
                <a:schemeClr val="bg1"/>
              </a:buClr>
              <a:buFont typeface="Wingdings" pitchFamily="2" charset="2"/>
              <a:buChar char="§"/>
              <a:defRPr/>
            </a:pPr>
            <a:r>
              <a:rPr lang="en-US" sz="2400" dirty="0" err="1" smtClean="0">
                <a:solidFill>
                  <a:schemeClr val="bg1"/>
                </a:solidFill>
                <a:effectLst>
                  <a:outerShdw blurRad="38100" dist="38100" dir="2700000" algn="tl">
                    <a:srgbClr val="C0C0C0"/>
                  </a:outerShdw>
                </a:effectLst>
              </a:rPr>
              <a:t>ImportService</a:t>
            </a:r>
            <a:endParaRPr lang="en-US" sz="2400" dirty="0" smtClean="0">
              <a:solidFill>
                <a:schemeClr val="bg1"/>
              </a:solidFill>
              <a:effectLst>
                <a:outerShdw blurRad="38100" dist="38100" dir="2700000" algn="tl">
                  <a:srgbClr val="C0C0C0"/>
                </a:outerShdw>
              </a:effectLst>
            </a:endParaRPr>
          </a:p>
          <a:p>
            <a:pPr marL="636588" lvl="1" indent="-176213" eaLnBrk="1" hangingPunct="1">
              <a:lnSpc>
                <a:spcPct val="90000"/>
              </a:lnSpc>
              <a:spcBef>
                <a:spcPts val="600"/>
              </a:spcBef>
              <a:buClr>
                <a:schemeClr val="bg1"/>
              </a:buClr>
              <a:buFont typeface="Wingdings" pitchFamily="2" charset="2"/>
              <a:buChar char="§"/>
              <a:defRPr/>
            </a:pPr>
            <a:r>
              <a:rPr lang="en-US" sz="2400" dirty="0" smtClean="0">
                <a:solidFill>
                  <a:schemeClr val="bg1"/>
                </a:solidFill>
                <a:effectLst>
                  <a:outerShdw blurRad="38100" dist="38100" dir="2700000" algn="tl">
                    <a:srgbClr val="C0C0C0"/>
                  </a:outerShdw>
                </a:effectLst>
              </a:rPr>
              <a:t>Processor</a:t>
            </a:r>
          </a:p>
          <a:p>
            <a:pPr marL="636588" lvl="1" indent="-176213" eaLnBrk="1" hangingPunct="1">
              <a:lnSpc>
                <a:spcPct val="90000"/>
              </a:lnSpc>
              <a:spcBef>
                <a:spcPts val="600"/>
              </a:spcBef>
              <a:buClr>
                <a:schemeClr val="bg1"/>
              </a:buClr>
              <a:buFont typeface="Wingdings" pitchFamily="2" charset="2"/>
              <a:buChar char="§"/>
              <a:defRPr/>
            </a:pPr>
            <a:r>
              <a:rPr lang="en-US" sz="2400" dirty="0" err="1" smtClean="0">
                <a:solidFill>
                  <a:schemeClr val="bg1"/>
                </a:solidFill>
                <a:effectLst>
                  <a:outerShdw blurRad="38100" dist="38100" dir="2700000" algn="tl">
                    <a:srgbClr val="C0C0C0"/>
                  </a:outerShdw>
                </a:effectLst>
              </a:rPr>
              <a:t>StorageService</a:t>
            </a:r>
            <a:endParaRPr lang="en-US" sz="2400" dirty="0" smtClean="0">
              <a:solidFill>
                <a:schemeClr val="bg1"/>
              </a:solidFill>
              <a:effectLst>
                <a:outerShdw blurRad="38100" dist="38100" dir="2700000" algn="tl">
                  <a:srgbClr val="C0C0C0"/>
                </a:outerShdw>
              </a:effectLst>
            </a:endParaRPr>
          </a:p>
          <a:p>
            <a:pPr marL="636588" lvl="1" indent="-176213" eaLnBrk="1" hangingPunct="1">
              <a:lnSpc>
                <a:spcPct val="90000"/>
              </a:lnSpc>
              <a:spcBef>
                <a:spcPts val="600"/>
              </a:spcBef>
              <a:buClr>
                <a:schemeClr val="bg1"/>
              </a:buClr>
              <a:buFont typeface="Wingdings" pitchFamily="2" charset="2"/>
              <a:buChar char="§"/>
              <a:defRPr/>
            </a:pPr>
            <a:r>
              <a:rPr lang="en-US" sz="2400" dirty="0" err="1" smtClean="0">
                <a:solidFill>
                  <a:schemeClr val="bg1"/>
                </a:solidFill>
                <a:effectLst>
                  <a:outerShdw blurRad="38100" dist="38100" dir="2700000" algn="tl">
                    <a:srgbClr val="C0C0C0"/>
                  </a:outerShdw>
                </a:effectLst>
              </a:rPr>
              <a:t>ExportService</a:t>
            </a:r>
            <a:endParaRPr lang="en-US" sz="24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Pipelines can have as many stages as necessary</a:t>
            </a:r>
          </a:p>
          <a:p>
            <a:pPr marL="220663" indent="-220663" eaLnBrk="1" hangingPunct="1">
              <a:lnSpc>
                <a:spcPct val="90000"/>
              </a:lnSpc>
              <a:spcBef>
                <a:spcPts val="600"/>
              </a:spcBef>
              <a:buClr>
                <a:schemeClr val="bg1"/>
              </a:buClr>
              <a:buFont typeface="Wingdings" pitchFamily="2" charset="2"/>
              <a:buChar char="§"/>
              <a:defRPr/>
            </a:pPr>
            <a:r>
              <a:rPr lang="en-US" sz="2800" dirty="0" smtClean="0">
                <a:solidFill>
                  <a:schemeClr val="bg1"/>
                </a:solidFill>
                <a:effectLst>
                  <a:outerShdw blurRad="38100" dist="38100" dir="2700000" algn="tl">
                    <a:srgbClr val="C0C0C0"/>
                  </a:outerShdw>
                </a:effectLst>
              </a:rPr>
              <a:t>CTP supports multiple pipelines</a:t>
            </a:r>
          </a:p>
        </p:txBody>
      </p:sp>
    </p:spTree>
    <p:extLst>
      <p:ext uri="{BB962C8B-B14F-4D97-AF65-F5344CB8AC3E}">
        <p14:creationId xmlns:p14="http://schemas.microsoft.com/office/powerpoint/2010/main" val="1513083649"/>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Standard Import Services</a:t>
            </a:r>
            <a:endParaRPr lang="en-US" dirty="0"/>
          </a:p>
        </p:txBody>
      </p:sp>
      <p:sp>
        <p:nvSpPr>
          <p:cNvPr id="6" name="Subtitle 5"/>
          <p:cNvSpPr>
            <a:spLocks noGrp="1"/>
          </p:cNvSpPr>
          <p:nvPr/>
        </p:nvSpPr>
        <p:spPr bwMode="auto">
          <a:xfrm>
            <a:off x="292100" y="1412875"/>
            <a:ext cx="8559800" cy="2317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tabLst>
                <a:tab pos="4344988" algn="l"/>
              </a:tabLst>
              <a:defRPr/>
            </a:pPr>
            <a:r>
              <a:rPr lang="en-US" sz="2800" smtClean="0">
                <a:solidFill>
                  <a:schemeClr val="bg1"/>
                </a:solidFill>
                <a:effectLst>
                  <a:outerShdw blurRad="38100" dist="38100" dir="2700000" algn="tl">
                    <a:srgbClr val="C0C0C0"/>
                  </a:outerShdw>
                </a:effectLst>
              </a:rPr>
              <a:t>DicomImportService	</a:t>
            </a:r>
            <a:r>
              <a:rPr lang="en-US" sz="2000" smtClean="0">
                <a:solidFill>
                  <a:schemeClr val="bg1"/>
                </a:solidFill>
                <a:effectLst>
                  <a:outerShdw blurRad="38100" dist="38100" dir="2700000" algn="tl">
                    <a:srgbClr val="C0C0C0"/>
                  </a:outerShdw>
                </a:effectLst>
              </a:rPr>
              <a:t>- DICOM Storage SCP</a:t>
            </a:r>
          </a:p>
          <a:p>
            <a:pPr marL="220663" indent="-220663" eaLnBrk="1" hangingPunct="1">
              <a:lnSpc>
                <a:spcPct val="90000"/>
              </a:lnSpc>
              <a:spcBef>
                <a:spcPts val="600"/>
              </a:spcBef>
              <a:buClr>
                <a:schemeClr val="bg1"/>
              </a:buClr>
              <a:buFont typeface="Wingdings" pitchFamily="2" charset="2"/>
              <a:buChar char="§"/>
              <a:tabLst>
                <a:tab pos="4344988" algn="l"/>
              </a:tabLst>
              <a:defRPr/>
            </a:pPr>
            <a:r>
              <a:rPr lang="en-US" sz="2800" smtClean="0">
                <a:solidFill>
                  <a:schemeClr val="bg1"/>
                </a:solidFill>
                <a:effectLst>
                  <a:outerShdw blurRad="38100" dist="38100" dir="2700000" algn="tl">
                    <a:srgbClr val="C0C0C0"/>
                  </a:outerShdw>
                </a:effectLst>
              </a:rPr>
              <a:t>HttpImportService	</a:t>
            </a:r>
            <a:r>
              <a:rPr lang="en-US" sz="2000" smtClean="0">
                <a:solidFill>
                  <a:schemeClr val="bg1"/>
                </a:solidFill>
                <a:effectLst>
                  <a:outerShdw blurRad="38100" dist="38100" dir="2700000" algn="tl">
                    <a:srgbClr val="C0C0C0"/>
                  </a:outerShdw>
                </a:effectLst>
              </a:rPr>
              <a:t>- HTTP and HTTPS</a:t>
            </a:r>
          </a:p>
          <a:p>
            <a:pPr marL="220663" indent="-220663" eaLnBrk="1" hangingPunct="1">
              <a:lnSpc>
                <a:spcPct val="90000"/>
              </a:lnSpc>
              <a:spcBef>
                <a:spcPts val="600"/>
              </a:spcBef>
              <a:buClr>
                <a:schemeClr val="bg1"/>
              </a:buClr>
              <a:buFont typeface="Wingdings" pitchFamily="2" charset="2"/>
              <a:buChar char="§"/>
              <a:tabLst>
                <a:tab pos="4344988" algn="l"/>
              </a:tabLst>
              <a:defRPr/>
            </a:pPr>
            <a:r>
              <a:rPr lang="en-US" sz="2800" smtClean="0">
                <a:solidFill>
                  <a:schemeClr val="bg1"/>
                </a:solidFill>
                <a:effectLst>
                  <a:outerShdw blurRad="38100" dist="38100" dir="2700000" algn="tl">
                    <a:srgbClr val="C0C0C0"/>
                  </a:outerShdw>
                </a:effectLst>
              </a:rPr>
              <a:t>PollingHttpImportService	</a:t>
            </a:r>
            <a:r>
              <a:rPr lang="en-US" sz="2000" smtClean="0">
                <a:solidFill>
                  <a:schemeClr val="bg1"/>
                </a:solidFill>
                <a:effectLst>
                  <a:outerShdw blurRad="38100" dist="38100" dir="2700000" algn="tl">
                    <a:srgbClr val="C0C0C0"/>
                  </a:outerShdw>
                </a:effectLst>
              </a:rPr>
              <a:t>- HTTP for firewall penetration</a:t>
            </a:r>
          </a:p>
          <a:p>
            <a:pPr marL="220663" indent="-220663" eaLnBrk="1" hangingPunct="1">
              <a:lnSpc>
                <a:spcPct val="90000"/>
              </a:lnSpc>
              <a:spcBef>
                <a:spcPts val="600"/>
              </a:spcBef>
              <a:buClr>
                <a:schemeClr val="bg1"/>
              </a:buClr>
              <a:buFont typeface="Wingdings" pitchFamily="2" charset="2"/>
              <a:buChar char="§"/>
              <a:tabLst>
                <a:tab pos="4344988" algn="l"/>
              </a:tabLst>
              <a:defRPr/>
            </a:pPr>
            <a:r>
              <a:rPr lang="en-US" sz="2800" smtClean="0">
                <a:solidFill>
                  <a:schemeClr val="bg1"/>
                </a:solidFill>
                <a:effectLst>
                  <a:outerShdw blurRad="38100" dist="38100" dir="2700000" algn="tl">
                    <a:srgbClr val="C0C0C0"/>
                  </a:outerShdw>
                </a:effectLst>
              </a:rPr>
              <a:t>DirectoryImportService	</a:t>
            </a:r>
            <a:r>
              <a:rPr lang="en-US" sz="2000" smtClean="0">
                <a:solidFill>
                  <a:schemeClr val="bg1"/>
                </a:solidFill>
                <a:effectLst>
                  <a:outerShdw blurRad="38100" dist="38100" dir="2700000" algn="tl">
                    <a:srgbClr val="C0C0C0"/>
                  </a:outerShdw>
                </a:effectLst>
              </a:rPr>
              <a:t>- manual submission</a:t>
            </a:r>
          </a:p>
          <a:p>
            <a:pPr marL="220663" indent="-220663" eaLnBrk="1" hangingPunct="1">
              <a:lnSpc>
                <a:spcPct val="90000"/>
              </a:lnSpc>
              <a:spcBef>
                <a:spcPts val="600"/>
              </a:spcBef>
              <a:buClr>
                <a:schemeClr val="bg1"/>
              </a:buClr>
              <a:buFont typeface="Wingdings" pitchFamily="2" charset="2"/>
              <a:buChar char="§"/>
              <a:tabLst>
                <a:tab pos="4344988" algn="l"/>
              </a:tabLst>
              <a:defRPr/>
            </a:pPr>
            <a:r>
              <a:rPr lang="en-US" sz="2800" smtClean="0">
                <a:solidFill>
                  <a:schemeClr val="bg1"/>
                </a:solidFill>
                <a:effectLst>
                  <a:outerShdw blurRad="38100" dist="38100" dir="2700000" algn="tl">
                    <a:srgbClr val="C0C0C0"/>
                  </a:outerShdw>
                </a:effectLst>
              </a:rPr>
              <a:t>ArchiveImportService	</a:t>
            </a:r>
            <a:r>
              <a:rPr lang="en-US" sz="2000" smtClean="0">
                <a:solidFill>
                  <a:schemeClr val="bg1"/>
                </a:solidFill>
                <a:effectLst>
                  <a:outerShdw blurRad="38100" dist="38100" dir="2700000" algn="tl">
                    <a:srgbClr val="C0C0C0"/>
                  </a:outerShdw>
                </a:effectLst>
              </a:rPr>
              <a:t>- bulk import</a:t>
            </a:r>
          </a:p>
        </p:txBody>
      </p:sp>
    </p:spTree>
    <p:extLst>
      <p:ext uri="{BB962C8B-B14F-4D97-AF65-F5344CB8AC3E}">
        <p14:creationId xmlns:p14="http://schemas.microsoft.com/office/powerpoint/2010/main" val="1900588162"/>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Standard Processors</a:t>
            </a:r>
            <a:endParaRPr lang="en-US" dirty="0"/>
          </a:p>
        </p:txBody>
      </p:sp>
      <p:sp>
        <p:nvSpPr>
          <p:cNvPr id="4" name="Subtitle 5"/>
          <p:cNvSpPr>
            <a:spLocks noGrp="1"/>
          </p:cNvSpPr>
          <p:nvPr/>
        </p:nvSpPr>
        <p:spPr bwMode="auto">
          <a:xfrm>
            <a:off x="281592" y="847145"/>
            <a:ext cx="8758237" cy="4049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DicomFilter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triage for </a:t>
            </a:r>
            <a:r>
              <a:rPr lang="en-US" sz="2000" dirty="0" err="1" smtClean="0">
                <a:solidFill>
                  <a:schemeClr val="bg1"/>
                </a:solidFill>
                <a:effectLst>
                  <a:outerShdw blurRad="38100" dist="38100" dir="2700000" algn="tl">
                    <a:srgbClr val="C0C0C0"/>
                  </a:outerShdw>
                </a:effectLst>
              </a:rPr>
              <a:t>DicomObjects</a:t>
            </a:r>
            <a:endParaRPr lang="en-US" sz="20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XmlFilter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triage for </a:t>
            </a:r>
            <a:r>
              <a:rPr lang="en-US" sz="2000" dirty="0" err="1" smtClean="0">
                <a:solidFill>
                  <a:schemeClr val="bg1"/>
                </a:solidFill>
                <a:effectLst>
                  <a:outerShdw blurRad="38100" dist="38100" dir="2700000" algn="tl">
                    <a:srgbClr val="C0C0C0"/>
                  </a:outerShdw>
                </a:effectLst>
              </a:rPr>
              <a:t>XmlObjects</a:t>
            </a:r>
            <a:endParaRPr lang="en-US" sz="20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ZipFilter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triage for </a:t>
            </a:r>
            <a:r>
              <a:rPr lang="en-US" sz="2000" dirty="0" err="1" smtClean="0">
                <a:solidFill>
                  <a:schemeClr val="bg1"/>
                </a:solidFill>
                <a:effectLst>
                  <a:outerShdw blurRad="38100" dist="38100" dir="2700000" algn="tl">
                    <a:srgbClr val="C0C0C0"/>
                  </a:outerShdw>
                </a:effectLst>
              </a:rPr>
              <a:t>ZipObjects</a:t>
            </a:r>
            <a:endParaRPr lang="en-US" sz="20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DicomDecompressor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convert DICOM images</a:t>
            </a: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DicomPixelAnonymizer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blank pixel regions</a:t>
            </a: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DicomAnonymizer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de-identify </a:t>
            </a:r>
            <a:r>
              <a:rPr lang="en-US" sz="2000" dirty="0" err="1" smtClean="0">
                <a:solidFill>
                  <a:schemeClr val="bg1"/>
                </a:solidFill>
                <a:effectLst>
                  <a:outerShdw blurRad="38100" dist="38100" dir="2700000" algn="tl">
                    <a:srgbClr val="C0C0C0"/>
                  </a:outerShdw>
                </a:effectLst>
              </a:rPr>
              <a:t>DicomObjects</a:t>
            </a:r>
            <a:endParaRPr lang="en-US" sz="20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XmlAnonymizer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de-identify </a:t>
            </a:r>
            <a:r>
              <a:rPr lang="en-US" sz="2000" dirty="0" err="1" smtClean="0">
                <a:solidFill>
                  <a:schemeClr val="bg1"/>
                </a:solidFill>
                <a:effectLst>
                  <a:outerShdw blurRad="38100" dist="38100" dir="2700000" algn="tl">
                    <a:srgbClr val="C0C0C0"/>
                  </a:outerShdw>
                </a:effectLst>
              </a:rPr>
              <a:t>XmlObjects</a:t>
            </a:r>
            <a:endParaRPr lang="en-US" sz="2000" dirty="0" smtClean="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tabLst>
                <a:tab pos="4175125" algn="l"/>
              </a:tabLst>
              <a:defRPr/>
            </a:pPr>
            <a:r>
              <a:rPr lang="en-US" sz="2800" dirty="0" err="1" smtClean="0">
                <a:solidFill>
                  <a:schemeClr val="bg1"/>
                </a:solidFill>
                <a:effectLst>
                  <a:outerShdw blurRad="38100" dist="38100" dir="2700000" algn="tl">
                    <a:srgbClr val="C0C0C0"/>
                  </a:outerShdw>
                </a:effectLst>
              </a:rPr>
              <a:t>ZipAnonymizer</a:t>
            </a:r>
            <a:r>
              <a:rPr lang="en-US" sz="2800" dirty="0" smtClean="0">
                <a:solidFill>
                  <a:schemeClr val="bg1"/>
                </a:solidFill>
                <a:effectLst>
                  <a:outerShdw blurRad="38100" dist="38100" dir="2700000" algn="tl">
                    <a:srgbClr val="C0C0C0"/>
                  </a:outerShdw>
                </a:effectLst>
              </a:rPr>
              <a:t>	</a:t>
            </a:r>
            <a:r>
              <a:rPr lang="en-US" sz="2000" dirty="0" smtClean="0">
                <a:solidFill>
                  <a:schemeClr val="bg1"/>
                </a:solidFill>
                <a:effectLst>
                  <a:outerShdw blurRad="38100" dist="38100" dir="2700000" algn="tl">
                    <a:srgbClr val="C0C0C0"/>
                  </a:outerShdw>
                </a:effectLst>
              </a:rPr>
              <a:t>- de-identify </a:t>
            </a:r>
            <a:r>
              <a:rPr lang="en-US" sz="2000" dirty="0" err="1" smtClean="0">
                <a:solidFill>
                  <a:schemeClr val="bg1"/>
                </a:solidFill>
                <a:effectLst>
                  <a:outerShdw blurRad="38100" dist="38100" dir="2700000" algn="tl">
                    <a:srgbClr val="C0C0C0"/>
                  </a:outerShdw>
                </a:effectLst>
              </a:rPr>
              <a:t>ZipObject</a:t>
            </a:r>
            <a:r>
              <a:rPr lang="en-US" sz="2000" dirty="0" smtClean="0">
                <a:solidFill>
                  <a:schemeClr val="bg1"/>
                </a:solidFill>
                <a:effectLst>
                  <a:outerShdw blurRad="38100" dist="38100" dir="2700000" algn="tl">
                    <a:srgbClr val="C0C0C0"/>
                  </a:outerShdw>
                </a:effectLst>
              </a:rPr>
              <a:t> manifests</a:t>
            </a:r>
          </a:p>
          <a:p>
            <a:pPr marL="220663" indent="-220663" eaLnBrk="1" hangingPunct="1">
              <a:lnSpc>
                <a:spcPct val="90000"/>
              </a:lnSpc>
              <a:spcBef>
                <a:spcPts val="600"/>
              </a:spcBef>
              <a:buClr>
                <a:schemeClr val="bg1"/>
              </a:buClr>
              <a:buFont typeface="Wingdings" pitchFamily="2" charset="2"/>
              <a:buChar char="§"/>
              <a:tabLst>
                <a:tab pos="4175125" algn="l"/>
              </a:tabLst>
              <a:defRPr/>
            </a:pPr>
            <a:endParaRPr lang="en-US" sz="2000" dirty="0" smtClean="0">
              <a:solidFill>
                <a:schemeClr val="bg1"/>
              </a:solidFill>
              <a:effectLst>
                <a:outerShdw blurRad="38100" dist="38100" dir="2700000" algn="tl">
                  <a:srgbClr val="C0C0C0"/>
                </a:outerShdw>
              </a:effectLst>
            </a:endParaRPr>
          </a:p>
        </p:txBody>
      </p:sp>
    </p:spTree>
    <p:extLst>
      <p:ext uri="{BB962C8B-B14F-4D97-AF65-F5344CB8AC3E}">
        <p14:creationId xmlns:p14="http://schemas.microsoft.com/office/powerpoint/2010/main" val="3088946104"/>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gs>
            <a:gs pos="77000">
              <a:schemeClr val="tx2">
                <a:lumMod val="7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Standard Processors</a:t>
            </a:r>
            <a:endParaRPr lang="en-US" dirty="0"/>
          </a:p>
        </p:txBody>
      </p:sp>
      <p:sp>
        <p:nvSpPr>
          <p:cNvPr id="5" name="Subtitle 5"/>
          <p:cNvSpPr>
            <a:spLocks noGrp="1"/>
          </p:cNvSpPr>
          <p:nvPr/>
        </p:nvSpPr>
        <p:spPr bwMode="auto">
          <a:xfrm>
            <a:off x="214313" y="1052749"/>
            <a:ext cx="8715375" cy="3656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DicomTranscoder</a:t>
            </a:r>
            <a:r>
              <a:rPr lang="en-US" dirty="0">
                <a:solidFill>
                  <a:schemeClr val="bg1"/>
                </a:solidFill>
                <a:effectLst>
                  <a:outerShdw blurRad="38100" dist="38100" dir="2700000" algn="tl">
                    <a:srgbClr val="C0C0C0"/>
                  </a:outerShdw>
                </a:effectLst>
              </a:rPr>
              <a:t>	</a:t>
            </a:r>
            <a:r>
              <a:rPr lang="en-US" sz="2400" dirty="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convert DICOM objects</a:t>
            </a:r>
            <a:endParaRPr lang="en-US" sz="2400" dirty="0">
              <a:solidFill>
                <a:schemeClr val="bg1"/>
              </a:solidFill>
              <a:effectLst>
                <a:outerShdw blurRad="38100" dist="38100" dir="2700000" algn="tl">
                  <a:srgbClr val="C0C0C0"/>
                </a:outerShdw>
              </a:effectLst>
            </a:endParaRP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ObjectCache</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PHI capture</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ObjectLogger</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performance measurement</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MemoryMonitor</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operation monitoring</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IDMap</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PHI ID lookup</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ObjectTracker</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data acquisition management</a:t>
            </a:r>
          </a:p>
          <a:p>
            <a:pPr marL="220663" indent="-220663" eaLnBrk="1" hangingPunct="1">
              <a:lnSpc>
                <a:spcPct val="90000"/>
              </a:lnSpc>
              <a:spcBef>
                <a:spcPts val="600"/>
              </a:spcBef>
              <a:buClr>
                <a:schemeClr val="bg1"/>
              </a:buClr>
              <a:buFont typeface="Wingdings" pitchFamily="2" charset="2"/>
              <a:buChar char="§"/>
              <a:tabLst>
                <a:tab pos="3657600" algn="l"/>
              </a:tabLst>
              <a:defRPr/>
            </a:pPr>
            <a:r>
              <a:rPr lang="en-US" dirty="0" err="1" smtClean="0">
                <a:solidFill>
                  <a:schemeClr val="bg1"/>
                </a:solidFill>
                <a:effectLst>
                  <a:outerShdw blurRad="38100" dist="38100" dir="2700000" algn="tl">
                    <a:srgbClr val="C0C0C0"/>
                  </a:outerShdw>
                </a:effectLst>
              </a:rPr>
              <a:t>DatabaseVerifier</a:t>
            </a:r>
            <a:r>
              <a:rPr lang="en-US" dirty="0" smtClean="0">
                <a:solidFill>
                  <a:schemeClr val="bg1"/>
                </a:solidFill>
                <a:effectLst>
                  <a:outerShdw blurRad="38100" dist="38100" dir="2700000" algn="tl">
                    <a:srgbClr val="C0C0C0"/>
                  </a:outerShdw>
                </a:effectLst>
              </a:rPr>
              <a:t>	</a:t>
            </a:r>
            <a:r>
              <a:rPr lang="en-US" sz="2400" dirty="0" smtClean="0">
                <a:solidFill>
                  <a:schemeClr val="bg1"/>
                </a:solidFill>
                <a:effectLst>
                  <a:outerShdw blurRad="38100" dist="38100" dir="2700000" algn="tl">
                    <a:srgbClr val="C0C0C0"/>
                  </a:outerShdw>
                </a:effectLst>
              </a:rPr>
              <a:t>- transfer confirmation between sites</a:t>
            </a:r>
          </a:p>
        </p:txBody>
      </p:sp>
    </p:spTree>
    <p:extLst>
      <p:ext uri="{BB962C8B-B14F-4D97-AF65-F5344CB8AC3E}">
        <p14:creationId xmlns:p14="http://schemas.microsoft.com/office/powerpoint/2010/main" val="2858089627"/>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91440" tIns="45720" rIns="91440" bIns="45720" rtlCol="0" anchor="ctr">
        <a:spAutoFit/>
      </a:bodyPr>
      <a:lstStyle>
        <a:defPPr marL="0" marR="0" indent="0" algn="r" defTabSz="457200" rtl="0" eaLnBrk="1" fontAlgn="auto" latinLnBrk="0" hangingPunct="1">
          <a:lnSpc>
            <a:spcPct val="100000"/>
          </a:lnSpc>
          <a:spcBef>
            <a:spcPct val="0"/>
          </a:spcBef>
          <a:spcAft>
            <a:spcPts val="0"/>
          </a:spcAft>
          <a:buClrTx/>
          <a:buSzTx/>
          <a:buFontTx/>
          <a:buNone/>
          <a:tabLst/>
          <a:defRPr kumimoji="0" sz="1500" i="1" u="none" strike="noStrike" kern="1200" cap="none" spc="0" normalizeH="0" baseline="0" noProof="0" dirty="0" smtClean="0">
            <a:ln>
              <a:noFill/>
            </a:ln>
            <a:solidFill>
              <a:schemeClr val="bg1"/>
            </a:solidFill>
            <a:effectLst>
              <a:outerShdw blurRad="50800" dist="38100" dir="2700000" algn="tl" rotWithShape="0">
                <a:srgbClr val="590101">
                  <a:alpha val="40000"/>
                </a:srgbClr>
              </a:outerShdw>
            </a:effectLst>
            <a:uLnTx/>
            <a:uFillTx/>
            <a:latin typeface="Arial Italic"/>
            <a:ea typeface="+mj-ea"/>
            <a:cs typeface="Arial Italic"/>
          </a:defRPr>
        </a:defPPr>
      </a:lstStyle>
    </a:tx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2478</TotalTime>
  <Words>2314</Words>
  <Application>Microsoft Office PowerPoint</Application>
  <PresentationFormat>On-screen Show (16:9)</PresentationFormat>
  <Paragraphs>519</Paragraphs>
  <Slides>55</Slides>
  <Notes>55</Notes>
  <HiddenSlides>3</HiddenSlides>
  <MMClips>0</MMClips>
  <ScaleCrop>false</ScaleCrop>
  <HeadingPairs>
    <vt:vector size="4" baseType="variant">
      <vt:variant>
        <vt:lpstr>Theme</vt:lpstr>
      </vt:variant>
      <vt:variant>
        <vt:i4>8</vt:i4>
      </vt:variant>
      <vt:variant>
        <vt:lpstr>Slide Titles</vt:lpstr>
      </vt:variant>
      <vt:variant>
        <vt:i4>55</vt:i4>
      </vt:variant>
    </vt:vector>
  </HeadingPairs>
  <TitlesOfParts>
    <vt:vector size="63" baseType="lpstr">
      <vt:lpstr>Office Theme</vt:lpstr>
      <vt:lpstr>1_Office Theme</vt:lpstr>
      <vt:lpstr>2_Office Theme</vt:lpstr>
      <vt:lpstr>3_Office Theme</vt:lpstr>
      <vt:lpstr>4_Office Theme</vt:lpstr>
      <vt:lpstr>5_Office Theme</vt:lpstr>
      <vt:lpstr>6_Office Theme</vt:lpstr>
      <vt:lpstr>7_Office Theme</vt:lpstr>
      <vt:lpstr>Using RSNA's Clinical Trial Processor (CTP) Software for Clinical Trials and Research Applications</vt:lpstr>
      <vt:lpstr>Clinical Trials Dataflow</vt:lpstr>
      <vt:lpstr>CTP</vt:lpstr>
      <vt:lpstr>CTP Admin Web Server</vt:lpstr>
      <vt:lpstr>CTP Data Objects</vt:lpstr>
      <vt:lpstr>CTP Processing Pipelines</vt:lpstr>
      <vt:lpstr>Standard Import Services</vt:lpstr>
      <vt:lpstr>Standard Processors</vt:lpstr>
      <vt:lpstr>Standard Processors</vt:lpstr>
      <vt:lpstr>Standard Storage Services</vt:lpstr>
      <vt:lpstr>Standard Export Services</vt:lpstr>
      <vt:lpstr>FileStorageService</vt:lpstr>
      <vt:lpstr>FileStorageService Viewer</vt:lpstr>
      <vt:lpstr>DatabaseExportService</vt:lpstr>
      <vt:lpstr>CTP Example</vt:lpstr>
      <vt:lpstr>Firewall Penetration</vt:lpstr>
      <vt:lpstr>Adapting CTP</vt:lpstr>
      <vt:lpstr>CTP</vt:lpstr>
      <vt:lpstr>Questions/Answers &amp; Help</vt:lpstr>
      <vt:lpstr>RSNA MIRC Wiki</vt:lpstr>
      <vt:lpstr>Practical Applications</vt:lpstr>
      <vt:lpstr>De-Identification</vt:lpstr>
      <vt:lpstr>De-Identification</vt:lpstr>
      <vt:lpstr>The Safe Harbor 18 (1-3)</vt:lpstr>
      <vt:lpstr>The Safe Harbor 18 (4-9)</vt:lpstr>
      <vt:lpstr>The Safe Harbor 18 (10-15)</vt:lpstr>
      <vt:lpstr>The Safe Harbor 18 (16-18)</vt:lpstr>
      <vt:lpstr>Challenges</vt:lpstr>
      <vt:lpstr>Challenges</vt:lpstr>
      <vt:lpstr>DICOM Supplement 142</vt:lpstr>
      <vt:lpstr>DICOM Supplement 142</vt:lpstr>
      <vt:lpstr>DICOM Supplement 142</vt:lpstr>
      <vt:lpstr>DICOM Supplement 142</vt:lpstr>
      <vt:lpstr>DICOM Supplement 142</vt:lpstr>
      <vt:lpstr>DICOM Supplement 142</vt:lpstr>
      <vt:lpstr>DICOM Supplement 142</vt:lpstr>
      <vt:lpstr>DICOM Supplement 142</vt:lpstr>
      <vt:lpstr>DICOM Supplement 142</vt:lpstr>
      <vt:lpstr>DICOM Attribute Confidentiality Profile</vt:lpstr>
      <vt:lpstr>CTP Implementations</vt:lpstr>
      <vt:lpstr>De-identification of Images</vt:lpstr>
      <vt:lpstr>De-identification of Images</vt:lpstr>
      <vt:lpstr>De-identification of Images</vt:lpstr>
      <vt:lpstr>Transfer to Research Database</vt:lpstr>
      <vt:lpstr>Transfer to Research Database</vt:lpstr>
      <vt:lpstr>Transfer to Research Database</vt:lpstr>
      <vt:lpstr>The Cancer Imaging Archive (TCIA)</vt:lpstr>
      <vt:lpstr>The Cancer Imaging Archive (TCIA)</vt:lpstr>
      <vt:lpstr>The Cancer Imaging Archive (TCIA)</vt:lpstr>
      <vt:lpstr>The Cancer Imaging Archive (TCIA)</vt:lpstr>
      <vt:lpstr>TCIA De-Identification Knowledge Base</vt:lpstr>
      <vt:lpstr>The Cancer Imaging Archive (TCIA)</vt:lpstr>
      <vt:lpstr>Brigham &amp; Women’s Database</vt:lpstr>
      <vt:lpstr>Brigham &amp; Women’s Database</vt:lpstr>
      <vt:lpstr>The Cancer Imaging Archive (TCIA)</vt:lpstr>
    </vt:vector>
  </TitlesOfParts>
  <Company>RSNA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mstanits</dc:creator>
  <cp:lastModifiedBy>User</cp:lastModifiedBy>
  <cp:revision>114</cp:revision>
  <cp:lastPrinted>2010-08-09T16:31:10Z</cp:lastPrinted>
  <dcterms:created xsi:type="dcterms:W3CDTF">2010-08-11T13:55:38Z</dcterms:created>
  <dcterms:modified xsi:type="dcterms:W3CDTF">2012-11-22T13:15:57Z</dcterms:modified>
</cp:coreProperties>
</file>