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7"/>
  </p:notesMasterIdLst>
  <p:sldIdLst>
    <p:sldId id="274" r:id="rId2"/>
    <p:sldId id="257" r:id="rId3"/>
    <p:sldId id="258" r:id="rId4"/>
    <p:sldId id="259" r:id="rId5"/>
    <p:sldId id="260" r:id="rId6"/>
    <p:sldId id="261" r:id="rId7"/>
    <p:sldId id="264" r:id="rId8"/>
    <p:sldId id="275" r:id="rId9"/>
    <p:sldId id="276" r:id="rId10"/>
    <p:sldId id="277" r:id="rId11"/>
    <p:sldId id="278" r:id="rId12"/>
    <p:sldId id="262" r:id="rId13"/>
    <p:sldId id="279" r:id="rId14"/>
    <p:sldId id="263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3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F2D6E-3844-4C0C-AD29-2958AE1F330A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EC73A-3AE0-41E5-A1C1-F7D605ED89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9299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EC73A-3AE0-41E5-A1C1-F7D605ED89F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8096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2209800"/>
            <a:ext cx="7467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TCGA GBM VASARI data analysis</a:t>
            </a:r>
          </a:p>
          <a:p>
            <a:pPr algn="ctr"/>
            <a:endParaRPr lang="en-US" sz="3600" dirty="0" smtClean="0"/>
          </a:p>
          <a:p>
            <a:pPr algn="r"/>
            <a:r>
              <a:rPr lang="en-US" sz="2400" dirty="0" smtClean="0"/>
              <a:t>Ying Hu, Chunhua Yan, </a:t>
            </a:r>
          </a:p>
          <a:p>
            <a:pPr algn="r"/>
            <a:r>
              <a:rPr lang="en-US" sz="2400" dirty="0" smtClean="0"/>
              <a:t>Qing-</a:t>
            </a:r>
            <a:r>
              <a:rPr lang="en-US" sz="2400" dirty="0" err="1" smtClean="0"/>
              <a:t>rong</a:t>
            </a:r>
            <a:r>
              <a:rPr lang="en-US" sz="2400" dirty="0" smtClean="0"/>
              <a:t> Chen, </a:t>
            </a:r>
          </a:p>
          <a:p>
            <a:pPr algn="r"/>
            <a:r>
              <a:rPr lang="en-US" sz="2400" dirty="0" smtClean="0"/>
              <a:t>Daoud Meerzaman</a:t>
            </a:r>
            <a:endParaRPr lang="en-US" sz="2400" dirty="0"/>
          </a:p>
          <a:p>
            <a:pPr algn="r"/>
            <a:endParaRPr lang="en-US" sz="2400" dirty="0" smtClean="0"/>
          </a:p>
          <a:p>
            <a:pPr algn="r"/>
            <a:r>
              <a:rPr lang="en-US" sz="2400" smtClean="0"/>
              <a:t>05/08/</a:t>
            </a:r>
            <a:r>
              <a:rPr lang="en-US" sz="2400" dirty="0" smtClean="0"/>
              <a:t>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709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848380"/>
            <a:ext cx="5486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Correlation analysis</a:t>
            </a:r>
          </a:p>
          <a:p>
            <a:pPr algn="ctr"/>
            <a:r>
              <a:rPr lang="en-US" sz="2400" b="1" i="1" dirty="0" smtClean="0"/>
              <a:t>(CNV, mutation and sub-type)</a:t>
            </a:r>
            <a:endParaRPr lang="en-US" sz="2400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1026" t="28112" r="63578" b="38303"/>
          <a:stretch/>
        </p:blipFill>
        <p:spPr bwMode="auto">
          <a:xfrm>
            <a:off x="284475" y="2171040"/>
            <a:ext cx="4161795" cy="3095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47800" y="18404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CNV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558" t="27983" r="63630" b="58147"/>
          <a:stretch/>
        </p:blipFill>
        <p:spPr bwMode="auto">
          <a:xfrm>
            <a:off x="4571999" y="2171040"/>
            <a:ext cx="4161795" cy="1257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10151" y="181482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410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4358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Correlation analysis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1066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Sub-type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7360" t="21618" r="41040" b="42258"/>
          <a:stretch/>
        </p:blipFill>
        <p:spPr bwMode="auto">
          <a:xfrm>
            <a:off x="685800" y="1832758"/>
            <a:ext cx="7863840" cy="309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4107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2458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Association analysis between CNV and Mutation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600" t="27966" r="63643" b="29587"/>
          <a:stretch/>
        </p:blipFill>
        <p:spPr bwMode="auto">
          <a:xfrm>
            <a:off x="2286000" y="1752600"/>
            <a:ext cx="4521144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410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92458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Association analysis between CNV and Sub-type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7541" t="21668" r="51420" b="51324"/>
          <a:stretch/>
        </p:blipFill>
        <p:spPr bwMode="auto">
          <a:xfrm>
            <a:off x="672276" y="2118756"/>
            <a:ext cx="802804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410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2458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Association analysis between Mutation and Sub-type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7467" t="21692" r="51440" b="51324"/>
          <a:stretch/>
        </p:blipFill>
        <p:spPr bwMode="auto">
          <a:xfrm>
            <a:off x="609600" y="1981200"/>
            <a:ext cx="8045392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410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24580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Association analysis between CNV and </a:t>
            </a:r>
            <a:r>
              <a:rPr lang="en-US" sz="2800" dirty="0"/>
              <a:t>c</a:t>
            </a:r>
            <a:r>
              <a:rPr lang="en-US" sz="2800" dirty="0" smtClean="0"/>
              <a:t>linical information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751" t="27911" r="52187" b="25183"/>
          <a:stretch/>
        </p:blipFill>
        <p:spPr bwMode="auto">
          <a:xfrm>
            <a:off x="1609118" y="1981200"/>
            <a:ext cx="6459163" cy="459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4107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2458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Association analysis between CNV and image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558" t="20635" r="56234" b="23376"/>
          <a:stretch/>
        </p:blipFill>
        <p:spPr bwMode="auto">
          <a:xfrm>
            <a:off x="2209800" y="1676400"/>
            <a:ext cx="5060868" cy="479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5015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24580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Association analysis between mutation and </a:t>
            </a:r>
            <a:r>
              <a:rPr lang="en-US" sz="2800" dirty="0"/>
              <a:t>c</a:t>
            </a:r>
            <a:r>
              <a:rPr lang="en-US" sz="2800" dirty="0" smtClean="0"/>
              <a:t>linical information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624" t="18136" r="52026" b="36971"/>
          <a:stretch/>
        </p:blipFill>
        <p:spPr bwMode="auto">
          <a:xfrm>
            <a:off x="1611063" y="2107287"/>
            <a:ext cx="6237537" cy="421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5015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2458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Association analysis between mutation and image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472" t="20489" r="56227" b="23498"/>
          <a:stretch/>
        </p:blipFill>
        <p:spPr bwMode="auto">
          <a:xfrm>
            <a:off x="1981199" y="1600200"/>
            <a:ext cx="531532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5015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24580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Association analysis between sub-type and clinical information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389638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Association analysis between sub-type and image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7540" t="21849" r="49260" b="62427"/>
          <a:stretch/>
        </p:blipFill>
        <p:spPr bwMode="auto">
          <a:xfrm>
            <a:off x="1400802" y="4648200"/>
            <a:ext cx="7071747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7487" t="21613" r="45140" b="62133"/>
          <a:stretch/>
        </p:blipFill>
        <p:spPr bwMode="auto">
          <a:xfrm>
            <a:off x="1228878" y="2159329"/>
            <a:ext cx="7219643" cy="1393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47119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54358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Survival analysis (Cox model) of Mutation</a:t>
            </a: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450" t="28222" r="67474" b="65008"/>
          <a:stretch/>
        </p:blipFill>
        <p:spPr bwMode="auto">
          <a:xfrm>
            <a:off x="2057400" y="1066800"/>
            <a:ext cx="5105400" cy="880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25146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Survival analysis (Cox model) of CNV</a:t>
            </a:r>
            <a:endParaRPr lang="en-US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765" t="28000" r="67370" b="62863"/>
          <a:stretch/>
        </p:blipFill>
        <p:spPr bwMode="auto">
          <a:xfrm>
            <a:off x="2052036" y="3027640"/>
            <a:ext cx="5186964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6800" y="45720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Survival analysis (Cox model) of Sub-type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7340" t="21940" r="56160" b="60569"/>
          <a:stretch/>
        </p:blipFill>
        <p:spPr bwMode="auto">
          <a:xfrm>
            <a:off x="1905000" y="5181600"/>
            <a:ext cx="5562600" cy="1499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4107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1890" y="457200"/>
            <a:ext cx="83402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Survival analysis (Cox model) of </a:t>
            </a:r>
            <a:r>
              <a:rPr lang="en-US" sz="2800" dirty="0" smtClean="0"/>
              <a:t>CNV by training data set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967" t="20490" r="47903" b="55476"/>
          <a:stretch/>
        </p:blipFill>
        <p:spPr bwMode="auto">
          <a:xfrm>
            <a:off x="990600" y="992295"/>
            <a:ext cx="6151299" cy="176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343400" y="1295400"/>
            <a:ext cx="1258220" cy="2330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5091" t="24707" r="52370" b="53680"/>
          <a:stretch/>
        </p:blipFill>
        <p:spPr bwMode="auto">
          <a:xfrm>
            <a:off x="900485" y="4876800"/>
            <a:ext cx="6331527" cy="18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909" t="24707" r="55214" b="53143"/>
          <a:stretch/>
        </p:blipFill>
        <p:spPr bwMode="auto">
          <a:xfrm>
            <a:off x="990600" y="2901821"/>
            <a:ext cx="6077198" cy="1898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90180" y="3272137"/>
            <a:ext cx="496220" cy="2330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00600" y="5253337"/>
            <a:ext cx="685800" cy="2330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90520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222" t="17027" r="37337" b="42303"/>
          <a:stretch/>
        </p:blipFill>
        <p:spPr bwMode="auto">
          <a:xfrm>
            <a:off x="457200" y="1752600"/>
            <a:ext cx="8384609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324600" y="2133600"/>
            <a:ext cx="1524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4495800"/>
            <a:ext cx="80772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84838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Survival (Cox model) analysis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4107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28910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151</Words>
  <Application>Microsoft Macintosh PowerPoint</Application>
  <PresentationFormat>On-screen Show (4:3)</PresentationFormat>
  <Paragraphs>28</Paragraphs>
  <Slides>15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Hu, Ying (NIH/NCI) [E]</dc:creator>
  <cp:lastModifiedBy>NCI Computer Services</cp:lastModifiedBy>
  <cp:revision>16</cp:revision>
  <dcterms:created xsi:type="dcterms:W3CDTF">2012-05-08T17:30:49Z</dcterms:created>
  <dcterms:modified xsi:type="dcterms:W3CDTF">2012-05-08T17:31:44Z</dcterms:modified>
</cp:coreProperties>
</file>